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29" Type="http://schemas.openxmlformats.org/officeDocument/2006/relationships/slide" Target="slides/slide2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2" Type="http://schemas.openxmlformats.org/officeDocument/2006/relationships/hyperlink" Target="https://www.youtube.com/watch?v=5Zui94M7E_c" TargetMode="Externa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2" Type="http://schemas.openxmlformats.org/officeDocument/2006/relationships/hyperlink" Target="https://www.canva.com/design/DAA5Lo93kSA/8B9JBsdNDVlJza5QetorNQ/edit" TargetMode="Externa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2" Type="http://schemas.openxmlformats.org/officeDocument/2006/relationships/hyperlink" Target="http://www.freesound.org/people/tuberatanka/sounds/110011/" TargetMode="External"/><Relationship Id="rId1" Type="http://schemas.openxmlformats.org/officeDocument/2006/relationships/notesMaster" Target="../notesMasters/notesMaster1.xml"/><Relationship Id="rId3" Type="http://schemas.openxmlformats.org/officeDocument/2006/relationships/hyperlink" Target="http://www.freesound.org/people/beman87/sounds/163141/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Lindsey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very high quality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laugh...simple English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variety of accents and reduced speech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Lindsey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Lindsey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-From National Centers for Family Learning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From teachers pay teachers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Becky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Images change daily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Ideas for use: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You can use PicLits to create all sorts of writing samples…here are just a few: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-simple/complex/compound sentence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-paragraph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-short story/narrative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-dialogue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-question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-informational/factual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-foreign language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-classroom assignment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-creative word placement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-caption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-song lyrics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-rap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-quotation (person/book/movie)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-postcard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-limerick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-haiku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-couplet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-journal entry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-holiday/special occasion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-free verse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-alliteration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-metaphor/simile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-personification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-rhyme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-ballad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-hyperbole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-palindrome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https://www.youtube.com/watch?v=5Zui94M7E_c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Lindsey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Ss don’t need account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Can add pictures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Word of the day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Becky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can share email fb twitter or text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Becky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Visualizing information which is 21st cent skill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Coaching menu: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https://www.canva.com/design/DAA5Lo93kSA/8B9JBsdNDVlJza5QetorNQ/edit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Becky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cat: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http://www.freesound.org/people/tuberatanka/sounds/110011/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subway nyc: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http://www.freesound.org/people/beman87/sounds/163141/</a:t>
            </a:r>
            <a:r>
              <a:rPr lang="en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Lindsey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Support Lectures</a:t>
            </a:r>
          </a:p>
          <a:p>
            <a:pPr indent="-2921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Allow dialogue during video</a:t>
            </a:r>
          </a:p>
          <a:p>
            <a:pPr indent="-2921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Anonymous Q&amp;A</a:t>
            </a:r>
          </a:p>
          <a:p>
            <a:pPr indent="-2921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Exit ticket</a:t>
            </a:r>
          </a:p>
          <a:p>
            <a:pPr indent="-2921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Dialogue between classes or with those not in the class</a:t>
            </a:r>
          </a:p>
          <a:p>
            <a:pPr indent="-2921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Brainstorm at the beginning of class</a:t>
            </a:r>
          </a:p>
          <a:p>
            <a:pPr indent="-292100" lvl="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Feedback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People ask how do we keep up with the changing speed of technology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Lindsey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must have yahoo account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Becky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hyperlink" Target="https://docs.google.com/file/d/0B-ypEVNlni2xdllYMXRhYUk2QkE/edit" TargetMode="External"/><Relationship Id="rId6" Type="http://schemas.openxmlformats.org/officeDocument/2006/relationships/hyperlink" Target="http://beckytecky.weebly.com/" TargetMode="External"/><Relationship Id="rId5" Type="http://schemas.openxmlformats.org/officeDocument/2006/relationships/hyperlink" Target="mailto:eslbecky3@gmail.com" TargetMode="External"/><Relationship Id="rId7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orybird.com/chapters/alone-in-a-crowded-place/1/" TargetMode="External"/><Relationship Id="rId3" Type="http://schemas.openxmlformats.org/officeDocument/2006/relationships/hyperlink" Target="www.storybird.com" TargetMode="External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cflearnfree.org/everydaylife/edlmoney/atm" TargetMode="External"/><Relationship Id="rId3" Type="http://schemas.openxmlformats.org/officeDocument/2006/relationships/hyperlink" Target="http://www.gcflearnfree.org/" TargetMode="External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s://www.noredink.com/teach/dashboard" TargetMode="Externa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arningchocolate.com/content/body-parts-1-head-and-face" TargetMode="External"/><Relationship Id="rId3" Type="http://schemas.openxmlformats.org/officeDocument/2006/relationships/hyperlink" Target="http://www.learningchocolate.com/" TargetMode="External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Relationship Id="rId3" Type="http://schemas.openxmlformats.org/officeDocument/2006/relationships/hyperlink" Target="http://lyricstraining.com/" TargetMode="Externa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hyperlink" Target="https://getkahoot.com/" TargetMode="Externa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puzzle.com/media/541c804f5256297863cd6a05" TargetMode="External"/><Relationship Id="rId3" Type="http://schemas.openxmlformats.org/officeDocument/2006/relationships/hyperlink" Target="http://www.edpuzzle.com" TargetMode="External"/><Relationship Id="rId5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Relationship Id="rId3" Type="http://schemas.openxmlformats.org/officeDocument/2006/relationships/hyperlink" Target="http://wonderopolis.org/" TargetMode="Externa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acherspayteachers.com/Product/Wonderopolis-Activity-Sheet-Trifold-638032" TargetMode="Externa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hyperlink" Target="www.piclits.com" TargetMode="Externa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be.com/v/wTWMj0fTiPI" TargetMode="External"/><Relationship Id="rId5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dlet.com/eslbecky3/piq0khyrewbg" TargetMode="External"/><Relationship Id="rId3" Type="http://schemas.openxmlformats.org/officeDocument/2006/relationships/hyperlink" Target="www.padlet.com" TargetMode="External"/><Relationship Id="rId5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inglink.com/scene/355387516162932736" TargetMode="External"/><Relationship Id="rId3" Type="http://schemas.openxmlformats.org/officeDocument/2006/relationships/hyperlink" Target="https://www.thinglink.com/scene/355452318684020737 " TargetMode="External"/><Relationship Id="rId6" Type="http://schemas.openxmlformats.org/officeDocument/2006/relationships/image" Target="../media/image30.jpg"/><Relationship Id="rId5" Type="http://schemas.openxmlformats.org/officeDocument/2006/relationships/hyperlink" Target="https://www.thinglink.com/scene/538712170653810689" TargetMode="Externa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va.com/design/DAA7zgOs3MM/Oo9Qy1x-g3_wf0_3v54hsw/edit" TargetMode="External"/><Relationship Id="rId3" Type="http://schemas.openxmlformats.org/officeDocument/2006/relationships/hyperlink" Target="https://www.canva.com/" TargetMode="External"/><Relationship Id="rId5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volver.com/live/movies-845525" TargetMode="External"/><Relationship Id="rId3" Type="http://schemas.openxmlformats.org/officeDocument/2006/relationships/hyperlink" Target="www.dvolver.com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www.dvolver.com/live/movies-911931" TargetMode="Externa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hyperlink" Target="www.newsela.com" TargetMode="Externa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hyperlink" Target="http://www.spreeder.com/" TargetMode="Externa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hyperlink" Target="http://www.spreeder.com/" TargetMode="Externa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ndcloud.com/user723409303/march-events-eve" TargetMode="External"/><Relationship Id="rId3" Type="http://schemas.openxmlformats.org/officeDocument/2006/relationships/hyperlink" Target="www.soundcloud.com" TargetMode="External"/><Relationship Id="rId6" Type="http://schemas.openxmlformats.org/officeDocument/2006/relationships/hyperlink" Target="https://soundcloud.com/explore/popular%2Baudio" TargetMode="External"/><Relationship Id="rId5" Type="http://schemas.openxmlformats.org/officeDocument/2006/relationships/hyperlink" Target="https://soundcloud.com/gloriaabregon-1/audio-recording-on-thursday" TargetMode="External"/><Relationship Id="rId7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3" Type="http://schemas.openxmlformats.org/officeDocument/2006/relationships/hyperlink" Target="www.freesound.org" TargetMode="External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R7L0IQgPNw" TargetMode="External"/><Relationship Id="rId3" Type="http://schemas.openxmlformats.org/officeDocument/2006/relationships/hyperlink" Target="www.screencast-o-matic.com" TargetMode="External"/><Relationship Id="rId6" Type="http://schemas.openxmlformats.org/officeDocument/2006/relationships/image" Target="../media/image28.png"/><Relationship Id="rId5" Type="http://schemas.openxmlformats.org/officeDocument/2006/relationships/hyperlink" Target="https://www.youtube.com/watch?v=pHqi4RgINss#t=501" TargetMode="Externa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TcNitqJ27ZsbjtsI8O8l_pYhRN8RPAN8ZVUVcayYUxA/edit?usp=sharing" TargetMode="External"/><Relationship Id="rId3" Type="http://schemas.openxmlformats.org/officeDocument/2006/relationships/hyperlink" Target="https://todaysmeet.com/COABE" TargetMode="Externa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2.png"/><Relationship Id="rId3" Type="http://schemas.openxmlformats.org/officeDocument/2006/relationships/image" Target="../media/image08.png"/><Relationship Id="rId9" Type="http://schemas.openxmlformats.org/officeDocument/2006/relationships/image" Target="../media/image09.jpg"/><Relationship Id="rId6" Type="http://schemas.openxmlformats.org/officeDocument/2006/relationships/image" Target="../media/image01.jpg"/><Relationship Id="rId5" Type="http://schemas.openxmlformats.org/officeDocument/2006/relationships/image" Target="../media/image06.jpg"/><Relationship Id="rId8" Type="http://schemas.openxmlformats.org/officeDocument/2006/relationships/image" Target="../media/image07.jpg"/><Relationship Id="rId7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hyperlink" Target="www.polleverywhere.com" TargetMode="Externa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://pollev.com/beckyshiring631" TargetMode="Externa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Relationship Id="rId3" Type="http://schemas.openxmlformats.org/officeDocument/2006/relationships/hyperlink" Target="www.flick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5165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It’s Tech-Xtrodinary!!!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381000" y="2010112"/>
            <a:ext cx="51866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Becky Shiring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Professional Development Specialist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Carlos Rosario International PCS</a:t>
            </a:r>
            <a:b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" sz="2400"/>
              <a:t> 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5" name="Shape 25"/>
          <p:cNvSpPr txBox="1"/>
          <p:nvPr/>
        </p:nvSpPr>
        <p:spPr>
          <a:xfrm>
            <a:off x="5690100" y="1710300"/>
            <a:ext cx="3453899" cy="172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u="sng"/>
              <a:t>Link to Presentation: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goo.gl/QOhWXj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1575" y="32000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371500" y="3093025"/>
            <a:ext cx="4758299" cy="209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           @ beckyshy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5"/>
              </a:rPr>
              <a:t>eslbecky3@gmail.com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http://beckytecky.weebly.com/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350" y="3502625"/>
            <a:ext cx="464675" cy="37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Storybird: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www.storybird.com</a:t>
            </a:r>
            <a:r>
              <a:rPr lang="en"/>
              <a:t> 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Visual storytelling community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Create a class list, have Ss write a story based on a picture, share with class members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Read other students’ stories: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http://storybird.com/chapters/alone-in-a-crowded-place/1/</a:t>
            </a:r>
            <a:r>
              <a:rPr lang="en"/>
              <a:t> 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Option to print for small fee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2800" y="351224"/>
            <a:ext cx="1050075" cy="10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GCF Learn Free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Real world English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Technology tutorials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Reading and Grammar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Life skills practice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Math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Work and Career </a:t>
            </a:r>
          </a:p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Learn English with instructions in Spanish, French, German, Arabic, Chinese, Portuguese, Korean, and simple English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0575" y="1430000"/>
            <a:ext cx="3000375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NoRedInk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Grammar and writing exercises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Track student progress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Assign “interests” to a class to make sentences personalized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Rules for students to reference 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Assign activities to specific students</a:t>
            </a:r>
          </a:p>
          <a:p>
            <a:pPr indent="-3937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Similar format to GED and TABE test</a:t>
            </a:r>
          </a:p>
          <a:p>
            <a:pPr indent="-3937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600"/>
              <a:t>Allows students to “try a similar problem” when they answer incorrectly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Learning Chocolate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Create vocabulary lessons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Add a picture and your words and the rest is automatic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Listening match, word to image match, dictation, fill in the blank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Example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9200" y="280737"/>
            <a:ext cx="4051375" cy="70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Lyrics Training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Beginner, Intermediate, Advanced, Expert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Karaoke 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Automatically pauses for missed words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Repeat sections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Scored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Addictive!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4427" y="2772699"/>
            <a:ext cx="1722599" cy="230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Kahoot: </a:t>
            </a:r>
            <a:r>
              <a:rPr b="0" lang="en" sz="3000" u="sng">
                <a:solidFill>
                  <a:schemeClr val="hlink"/>
                </a:solidFill>
                <a:hlinkClick r:id="rId3"/>
              </a:rPr>
              <a:t>https://getkahoot.com/</a:t>
            </a:r>
            <a:r>
              <a:rPr lang="en"/>
              <a:t> 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1923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Quizzes, Discussions, and Surveys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Game like, very engaging and fun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Instant feedback for teacher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Let’s try it: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33333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00">
              <a:solidFill>
                <a:srgbClr val="333333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285575" y="3739075"/>
            <a:ext cx="5925000" cy="675299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Go to</a:t>
            </a:r>
            <a:r>
              <a:rPr lang="en"/>
              <a:t>   </a:t>
            </a:r>
            <a:r>
              <a:rPr b="1" lang="en" sz="3000"/>
              <a:t>kahoot.it  </a:t>
            </a:r>
            <a:r>
              <a:rPr lang="en" sz="1800"/>
              <a:t>and enter access code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700" y="2442925"/>
            <a:ext cx="2209024" cy="220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EdPuzzle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Edit video clips to include questions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Students can listen multiple times and get immediate feedback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Track student scores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Record over video with your own commentary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Example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7775" y="2844450"/>
            <a:ext cx="2173199" cy="217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Wonderopolis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Wonder of the Day Article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Selected vocabulary words (with quiz)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Extension ideas for projects, additional resources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Comprehension Quiz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Discussion board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Teacher Resources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Pose your own wonder!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7849" y="2839975"/>
            <a:ext cx="1972249" cy="21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5749" l="34815" r="36209" t="15603"/>
          <a:stretch/>
        </p:blipFill>
        <p:spPr>
          <a:xfrm rot="-5400000">
            <a:off x="2416800" y="185800"/>
            <a:ext cx="3753348" cy="575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>
            <p:ph type="title"/>
          </p:nvPr>
        </p:nvSpPr>
        <p:spPr>
          <a:xfrm>
            <a:off x="681775" y="9760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600"/>
              </a:spcBef>
              <a:buNone/>
            </a:pPr>
            <a:r>
              <a:t/>
            </a:r>
            <a:endParaRPr sz="3000"/>
          </a:p>
          <a:p>
            <a:pPr lvl="0" rtl="0" algn="ctr">
              <a:spcBef>
                <a:spcPts val="600"/>
              </a:spcBef>
              <a:buNone/>
            </a:pPr>
            <a:r>
              <a:rPr lang="en" sz="3000"/>
              <a:t>Bonus!!! (Teachers Pay Teachers) </a:t>
            </a:r>
          </a:p>
          <a:p>
            <a:pPr lvl="0" rtl="0" algn="ctr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0" lang="en" sz="3000" u="sng">
                <a:solidFill>
                  <a:schemeClr val="hlink"/>
                </a:solidFill>
                <a:hlinkClick r:id="rId4"/>
              </a:rPr>
              <a:t>Wonderopolis Graphic Organizer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PicLit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Creative writing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Drag and drop or create your own content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Pre Selected words are related to picture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Ss learn new vocabulary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38213" l="0" r="43130" t="19042"/>
          <a:stretch/>
        </p:blipFill>
        <p:spPr>
          <a:xfrm>
            <a:off x="5455750" y="3009425"/>
            <a:ext cx="3187100" cy="191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>
            <a:hlinkClick r:id="rId4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Padlet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Virtual bulletin board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Pre-lesson brainstorming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Exit tickets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Lesson Feedback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Vocabulary/Grammar 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Unanswered Questions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Example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9575" y="2765709"/>
            <a:ext cx="3147622" cy="216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5733487" y="2448750"/>
            <a:ext cx="30798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Click on the picture for more ideas!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Thinglink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Create interactive images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Add links to video, sound, images, web pages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Example lesson</a:t>
            </a:r>
            <a:r>
              <a:rPr lang="en"/>
              <a:t> 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Student Activity</a:t>
            </a:r>
            <a:r>
              <a:rPr lang="en"/>
              <a:t> 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Resource Collection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6316" y="3023750"/>
            <a:ext cx="2268874" cy="150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Tellagami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34714" l="23190" r="23190" t="20400"/>
          <a:stretch/>
        </p:blipFill>
        <p:spPr>
          <a:xfrm>
            <a:off x="1872897" y="1255575"/>
            <a:ext cx="5398204" cy="36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Canva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Super easy design program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Classroom/School Announcements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Illustrate concepts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Illustrate understanding of lesson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Design tutorials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Infographics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3749" y="2935449"/>
            <a:ext cx="1542749" cy="19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Devolver: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www.dvolver.com</a:t>
            </a:r>
            <a:r>
              <a:rPr lang="en"/>
              <a:t> 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Easy to use movie making site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Great way to step up traditional dialogue creation activities 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Student examples: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4"/>
              </a:rPr>
              <a:t>Restaurant dialogue activity</a:t>
            </a:r>
          </a:p>
          <a:p>
            <a:pPr indent="-381000" lvl="1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5"/>
              </a:rPr>
              <a:t>Modals activity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2200" y="2465275"/>
            <a:ext cx="3366700" cy="23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Newsela: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www.newsela.com</a:t>
            </a:r>
            <a:r>
              <a:rPr lang="en"/>
              <a:t> 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Real world current events adapted to students lexile level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Create a class, code for Ss to join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Quizzes to check comprehension 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Pro version tracks students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275" y="76200"/>
            <a:ext cx="8082424" cy="503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Spreeder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Paste any text into Spreeder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Set speed, font, size, color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Whole class activity on projector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Individual on laptops, tablets, smart phones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Makes reading differentiation easy!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400" y="2589225"/>
            <a:ext cx="3406875" cy="34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Spreeder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29931" l="7330" r="37426" t="15056"/>
          <a:stretch/>
        </p:blipFill>
        <p:spPr>
          <a:xfrm>
            <a:off x="1384475" y="1169175"/>
            <a:ext cx="5873475" cy="365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Soundcloud: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www.soundcloud.com</a:t>
            </a:r>
            <a:r>
              <a:rPr lang="en"/>
              <a:t> 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Cloud based sound storage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Record your voice and share: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4"/>
              </a:rPr>
              <a:t>pre-recorded dictations for students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5"/>
              </a:rPr>
              <a:t>student pronunciation practice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student produced “podcast”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Listen to thousands of uploaded songs and </a:t>
            </a:r>
            <a:r>
              <a:rPr lang="en" u="sng">
                <a:solidFill>
                  <a:schemeClr val="hlink"/>
                </a:solidFill>
                <a:hlinkClick r:id="rId6"/>
              </a:rPr>
              <a:t>audio files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9300" y="1299550"/>
            <a:ext cx="1807500" cy="18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297775"/>
            <a:ext cx="2889899" cy="36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Washington, DC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2000+ students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Adult immigrants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GED, citizenship, workforce, and ESL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225" y="1368650"/>
            <a:ext cx="514350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type="title"/>
          </p:nvPr>
        </p:nvSpPr>
        <p:spPr>
          <a:xfrm>
            <a:off x="457200" y="4403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  <a:latin typeface="The Girl Next Door"/>
                <a:ea typeface="The Girl Next Door"/>
                <a:cs typeface="The Girl Next Door"/>
                <a:sym typeface="The Girl Next Door"/>
              </a:rPr>
              <a:t>Carlos Rosario International PUblic Charter School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Freesound.org: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www.freesound.org</a:t>
            </a:r>
            <a:r>
              <a:rPr lang="en"/>
              <a:t> 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Database of Creative Commons licensed sounds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 to bring life to a lesson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Guessing game with modals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Students can add sounds to presentations, stories, etc.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Write a story based on series of sound effects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Screencast-o-matic: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www.screencast-o-matic.com</a:t>
            </a:r>
            <a:r>
              <a:rPr lang="en" sz="1800"/>
              <a:t> 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Records screen movement and voice 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Upload video to YouTube when finished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Create technology </a:t>
            </a:r>
            <a:r>
              <a:rPr lang="en" u="sng">
                <a:solidFill>
                  <a:schemeClr val="hlink"/>
                </a:solidFill>
                <a:hlinkClick r:id="rId4"/>
              </a:rPr>
              <a:t>walkthroughs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Flip a lesson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Great for differentiation, students can watch as many times as needed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 as a formative assessment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0575" y="3753825"/>
            <a:ext cx="1633400" cy="12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Today’s Meet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2940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https://todaysmeet.com/COABE</a:t>
            </a:r>
            <a:r>
              <a:rPr lang="en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More Today’s Meet ideas here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 txBox="1"/>
          <p:nvPr/>
        </p:nvSpPr>
        <p:spPr>
          <a:xfrm>
            <a:off x="6428900" y="2283375"/>
            <a:ext cx="23399" cy="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6538600" y="647525"/>
            <a:ext cx="2346899" cy="2307600"/>
          </a:xfrm>
          <a:prstGeom prst="rect">
            <a:avLst/>
          </a:pr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 u="sng"/>
              <a:t>Use For: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 u="sng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*Burning Questions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*Suggestions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*Likes/Dislikes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*Feedback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445175"/>
            <a:ext cx="8229600" cy="448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It’s not about the </a:t>
            </a:r>
            <a:r>
              <a:rPr i="1" lang="en"/>
              <a:t>tools</a:t>
            </a:r>
            <a:r>
              <a:rPr lang="en"/>
              <a:t>...It’s about the process, the collaboration, and the learning that takes place.</a:t>
            </a:r>
          </a:p>
        </p:txBody>
      </p:sp>
      <p:grpSp>
        <p:nvGrpSpPr>
          <p:cNvPr id="54" name="Shape 54"/>
          <p:cNvGrpSpPr/>
          <p:nvPr/>
        </p:nvGrpSpPr>
        <p:grpSpPr>
          <a:xfrm>
            <a:off x="457195" y="2338125"/>
            <a:ext cx="2397605" cy="2587848"/>
            <a:chOff x="457195" y="2338125"/>
            <a:chExt cx="2397605" cy="2587848"/>
          </a:xfrm>
        </p:grpSpPr>
        <p:pic>
          <p:nvPicPr>
            <p:cNvPr id="55" name="Shape 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9030" y="2338125"/>
              <a:ext cx="1038075" cy="124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Shape 5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73675" y="3433225"/>
              <a:ext cx="1169299" cy="86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Shape 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7195" y="3737774"/>
              <a:ext cx="991549" cy="118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Shape 5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67100" y="2518741"/>
              <a:ext cx="1087700" cy="732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Shape 59"/>
          <p:cNvGrpSpPr/>
          <p:nvPr/>
        </p:nvGrpSpPr>
        <p:grpSpPr>
          <a:xfrm>
            <a:off x="5474792" y="1819525"/>
            <a:ext cx="3472682" cy="3106450"/>
            <a:chOff x="5474792" y="1819525"/>
            <a:chExt cx="3472682" cy="3106450"/>
          </a:xfrm>
        </p:grpSpPr>
        <p:pic>
          <p:nvPicPr>
            <p:cNvPr id="60" name="Shape 6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109425" y="2737725"/>
              <a:ext cx="1838049" cy="1378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6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474792" y="3033700"/>
              <a:ext cx="1419206" cy="189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Shape 6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38566" y="1819525"/>
              <a:ext cx="1038074" cy="13840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3" name="Shape 63"/>
          <p:cNvCxnSpPr/>
          <p:nvPr/>
        </p:nvCxnSpPr>
        <p:spPr>
          <a:xfrm flipH="1" rot="10800000">
            <a:off x="3026300" y="3237524"/>
            <a:ext cx="2041499" cy="54900"/>
          </a:xfrm>
          <a:prstGeom prst="straightConnector1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7089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We are </a:t>
            </a:r>
            <a:r>
              <a:rPr lang="en" sz="3600">
                <a:latin typeface="Impact"/>
                <a:ea typeface="Impact"/>
                <a:cs typeface="Impact"/>
                <a:sym typeface="Impact"/>
              </a:rPr>
              <a:t>speed dating</a:t>
            </a:r>
            <a:r>
              <a:rPr lang="en" sz="3600"/>
              <a:t> the tools and </a:t>
            </a:r>
            <a:r>
              <a:rPr lang="en" sz="3600">
                <a:latin typeface="Corsiva"/>
                <a:ea typeface="Corsiva"/>
                <a:cs typeface="Corsiva"/>
                <a:sym typeface="Corsiva"/>
              </a:rPr>
              <a:t>marrying</a:t>
            </a:r>
            <a:r>
              <a:rPr lang="en" sz="3600"/>
              <a:t> the skills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5675" y="2418275"/>
            <a:ext cx="2787850" cy="20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Poll Everywhere: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www.polleverywhere.com</a:t>
            </a:r>
            <a:r>
              <a:rPr lang="en" sz="2400"/>
              <a:t> 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Polls and quizzes sent via text, web, or twitter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Anonymous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Works with PowerPoint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Quick snapshot of student understanding or opinion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 smartphone needed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Poll Everywhere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Let’s try it!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Text your response to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or visit </a:t>
            </a:r>
            <a:r>
              <a:rPr b="1" lang="en" sz="36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PollEv.com/beckyshiring631</a:t>
            </a:r>
            <a:r>
              <a:rPr lang="en" sz="3600">
                <a:solidFill>
                  <a:srgbClr val="274E13"/>
                </a:solidFill>
              </a:rPr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447075" y="2316450"/>
            <a:ext cx="1543799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600">
                <a:solidFill>
                  <a:srgbClr val="0000FF"/>
                </a:solidFill>
              </a:rPr>
              <a:t>37607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Flickr: 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www.flickr.com</a:t>
            </a:r>
            <a:r>
              <a:rPr lang="en"/>
              <a:t> 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Photo sharing website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Great for pictures of class events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Gives a dummy email account </a:t>
            </a:r>
            <a:r>
              <a:rPr lang="en" sz="1400"/>
              <a:t>(settings→ emails and notifications→your Flickr upload email)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Students can upload photos taken with smartphone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Photohunt activities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Connect field trip and classroom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675" y="260100"/>
            <a:ext cx="1667875" cy="110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