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8" r:id="rId3"/>
  </p:sldMasterIdLst>
  <p:notesMasterIdLst>
    <p:notesMasterId r:id="rId40"/>
  </p:notesMasterIdLst>
  <p:sldIdLst>
    <p:sldId id="257" r:id="rId4"/>
    <p:sldId id="258" r:id="rId5"/>
    <p:sldId id="299" r:id="rId6"/>
    <p:sldId id="300"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ffy, Amanda" initials="DA" lastIdx="12" clrIdx="0">
    <p:extLst>
      <p:ext uri="{19B8F6BF-5375-455C-9EA6-DF929625EA0E}">
        <p15:presenceInfo xmlns:p15="http://schemas.microsoft.com/office/powerpoint/2012/main" userId="S-1-5-21-1472932569-214068005-926709054-57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0477" autoAdjust="0"/>
  </p:normalViewPr>
  <p:slideViewPr>
    <p:cSldViewPr snapToGrid="0">
      <p:cViewPr varScale="1">
        <p:scale>
          <a:sx n="52" d="100"/>
          <a:sy n="52" d="100"/>
        </p:scale>
        <p:origin x="130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3433B-2C94-404D-8943-81D472731C7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955BA6B-D881-45AA-BECF-7DCF5799494B}">
      <dgm:prSet phldrT="[Text]"/>
      <dgm:spPr/>
      <dgm:t>
        <a:bodyPr/>
        <a:lstStyle/>
        <a:p>
          <a:r>
            <a:rPr lang="en-US" b="1" dirty="0" smtClean="0"/>
            <a:t>Open educational resources create </a:t>
          </a:r>
          <a:r>
            <a:rPr lang="en-US" b="1" i="1" dirty="0" smtClean="0"/>
            <a:t>efficient</a:t>
          </a:r>
          <a:r>
            <a:rPr lang="en-US" b="1" dirty="0" smtClean="0"/>
            <a:t> and </a:t>
          </a:r>
          <a:r>
            <a:rPr lang="en-US" b="1" i="1" dirty="0" smtClean="0"/>
            <a:t>affordable</a:t>
          </a:r>
          <a:r>
            <a:rPr lang="en-US" b="1" dirty="0" smtClean="0"/>
            <a:t> options for teachers and learners</a:t>
          </a:r>
          <a:endParaRPr lang="en-US" b="1" i="1" dirty="0"/>
        </a:p>
      </dgm:t>
    </dgm:pt>
    <dgm:pt modelId="{8E310493-2A2A-4982-ACE0-8328A4E29BD7}" type="parTrans" cxnId="{80698C8E-2037-4375-8C95-3394E80CB5EA}">
      <dgm:prSet/>
      <dgm:spPr/>
      <dgm:t>
        <a:bodyPr/>
        <a:lstStyle/>
        <a:p>
          <a:endParaRPr lang="en-US"/>
        </a:p>
      </dgm:t>
    </dgm:pt>
    <dgm:pt modelId="{1F0D51EB-B04B-4C3F-B548-41B877178583}" type="sibTrans" cxnId="{80698C8E-2037-4375-8C95-3394E80CB5EA}">
      <dgm:prSet/>
      <dgm:spPr/>
      <dgm:t>
        <a:bodyPr/>
        <a:lstStyle/>
        <a:p>
          <a:endParaRPr lang="en-US"/>
        </a:p>
      </dgm:t>
    </dgm:pt>
    <dgm:pt modelId="{8D084BF3-2C70-44C3-A7CE-049DCD4AF264}">
      <dgm:prSet phldrT="[Text]"/>
      <dgm:spPr/>
      <dgm:t>
        <a:bodyPr/>
        <a:lstStyle/>
        <a:p>
          <a:r>
            <a:rPr lang="en-US" b="1" dirty="0" smtClean="0"/>
            <a:t>Adult educators and learners benefit from participation in an </a:t>
          </a:r>
          <a:r>
            <a:rPr lang="en-US" b="1" i="1" dirty="0" smtClean="0"/>
            <a:t>open community</a:t>
          </a:r>
          <a:endParaRPr lang="en-US" b="1" dirty="0"/>
        </a:p>
      </dgm:t>
    </dgm:pt>
    <dgm:pt modelId="{3846D0CB-AA89-4F59-A85A-9070F30233A4}" type="parTrans" cxnId="{ED683CBE-FC7F-4299-92DF-2B0504C1225E}">
      <dgm:prSet/>
      <dgm:spPr/>
      <dgm:t>
        <a:bodyPr/>
        <a:lstStyle/>
        <a:p>
          <a:endParaRPr lang="en-US"/>
        </a:p>
      </dgm:t>
    </dgm:pt>
    <dgm:pt modelId="{EB3701BD-384E-436C-8221-3BFF2A3EFB7D}" type="sibTrans" cxnId="{ED683CBE-FC7F-4299-92DF-2B0504C1225E}">
      <dgm:prSet/>
      <dgm:spPr/>
      <dgm:t>
        <a:bodyPr/>
        <a:lstStyle/>
        <a:p>
          <a:endParaRPr lang="en-US"/>
        </a:p>
      </dgm:t>
    </dgm:pt>
    <dgm:pt modelId="{301E3CBE-66D4-458C-B19F-8BD94B19793B}">
      <dgm:prSet phldrT="[Text]"/>
      <dgm:spPr/>
      <dgm:t>
        <a:bodyPr/>
        <a:lstStyle/>
        <a:p>
          <a:r>
            <a:rPr lang="en-US" b="1" i="1" dirty="0" smtClean="0"/>
            <a:t>OER permissions </a:t>
          </a:r>
          <a:r>
            <a:rPr lang="en-US" b="1" dirty="0" smtClean="0"/>
            <a:t>(free and legal) allow for continuous evolution of practice and materials</a:t>
          </a:r>
          <a:endParaRPr lang="en-US" b="1" dirty="0"/>
        </a:p>
      </dgm:t>
    </dgm:pt>
    <dgm:pt modelId="{1026926C-0227-4A3C-A145-C4E3ACB57AA3}" type="parTrans" cxnId="{929FC9AF-B627-4C0E-94D3-7079B1F1F13C}">
      <dgm:prSet/>
      <dgm:spPr/>
      <dgm:t>
        <a:bodyPr/>
        <a:lstStyle/>
        <a:p>
          <a:endParaRPr lang="en-US"/>
        </a:p>
      </dgm:t>
    </dgm:pt>
    <dgm:pt modelId="{9BD1C06D-9AEC-48ED-A323-D35B8159A8E9}" type="sibTrans" cxnId="{929FC9AF-B627-4C0E-94D3-7079B1F1F13C}">
      <dgm:prSet/>
      <dgm:spPr/>
      <dgm:t>
        <a:bodyPr/>
        <a:lstStyle/>
        <a:p>
          <a:endParaRPr lang="en-US"/>
        </a:p>
      </dgm:t>
    </dgm:pt>
    <dgm:pt modelId="{1E15CB94-8BCC-4F02-BCFC-DE9FCD1B7736}" type="pres">
      <dgm:prSet presAssocID="{23A3433B-2C94-404D-8943-81D472731C74}" presName="outerComposite" presStyleCnt="0">
        <dgm:presLayoutVars>
          <dgm:chMax val="5"/>
          <dgm:dir/>
          <dgm:resizeHandles val="exact"/>
        </dgm:presLayoutVars>
      </dgm:prSet>
      <dgm:spPr/>
      <dgm:t>
        <a:bodyPr/>
        <a:lstStyle/>
        <a:p>
          <a:endParaRPr lang="en-US"/>
        </a:p>
      </dgm:t>
    </dgm:pt>
    <dgm:pt modelId="{0F0B6EAC-4D6B-45B9-8E7B-396E34AA17FB}" type="pres">
      <dgm:prSet presAssocID="{23A3433B-2C94-404D-8943-81D472731C74}" presName="dummyMaxCanvas" presStyleCnt="0">
        <dgm:presLayoutVars/>
      </dgm:prSet>
      <dgm:spPr/>
      <dgm:t>
        <a:bodyPr/>
        <a:lstStyle/>
        <a:p>
          <a:endParaRPr lang="en-US"/>
        </a:p>
      </dgm:t>
    </dgm:pt>
    <dgm:pt modelId="{FAFB2A05-3934-415D-9F88-5767781F7938}" type="pres">
      <dgm:prSet presAssocID="{23A3433B-2C94-404D-8943-81D472731C74}" presName="ThreeNodes_1" presStyleLbl="node1" presStyleIdx="0" presStyleCnt="3">
        <dgm:presLayoutVars>
          <dgm:bulletEnabled val="1"/>
        </dgm:presLayoutVars>
      </dgm:prSet>
      <dgm:spPr/>
      <dgm:t>
        <a:bodyPr/>
        <a:lstStyle/>
        <a:p>
          <a:endParaRPr lang="en-US"/>
        </a:p>
      </dgm:t>
    </dgm:pt>
    <dgm:pt modelId="{68BEC7F8-9DA0-4CBF-A8F9-63AB5F430602}" type="pres">
      <dgm:prSet presAssocID="{23A3433B-2C94-404D-8943-81D472731C74}" presName="ThreeNodes_2" presStyleLbl="node1" presStyleIdx="1" presStyleCnt="3">
        <dgm:presLayoutVars>
          <dgm:bulletEnabled val="1"/>
        </dgm:presLayoutVars>
      </dgm:prSet>
      <dgm:spPr/>
      <dgm:t>
        <a:bodyPr/>
        <a:lstStyle/>
        <a:p>
          <a:endParaRPr lang="en-US"/>
        </a:p>
      </dgm:t>
    </dgm:pt>
    <dgm:pt modelId="{4DA3D678-9DA6-44AB-A41E-59EDF3D0BC14}" type="pres">
      <dgm:prSet presAssocID="{23A3433B-2C94-404D-8943-81D472731C74}" presName="ThreeNodes_3" presStyleLbl="node1" presStyleIdx="2" presStyleCnt="3">
        <dgm:presLayoutVars>
          <dgm:bulletEnabled val="1"/>
        </dgm:presLayoutVars>
      </dgm:prSet>
      <dgm:spPr/>
      <dgm:t>
        <a:bodyPr/>
        <a:lstStyle/>
        <a:p>
          <a:endParaRPr lang="en-US"/>
        </a:p>
      </dgm:t>
    </dgm:pt>
    <dgm:pt modelId="{2500604C-929D-4869-913F-6119EC4AF1CF}" type="pres">
      <dgm:prSet presAssocID="{23A3433B-2C94-404D-8943-81D472731C74}" presName="ThreeConn_1-2" presStyleLbl="fgAccFollowNode1" presStyleIdx="0" presStyleCnt="2">
        <dgm:presLayoutVars>
          <dgm:bulletEnabled val="1"/>
        </dgm:presLayoutVars>
      </dgm:prSet>
      <dgm:spPr/>
      <dgm:t>
        <a:bodyPr/>
        <a:lstStyle/>
        <a:p>
          <a:endParaRPr lang="en-US"/>
        </a:p>
      </dgm:t>
    </dgm:pt>
    <dgm:pt modelId="{75513327-403D-40E0-8163-511BEC7E575D}" type="pres">
      <dgm:prSet presAssocID="{23A3433B-2C94-404D-8943-81D472731C74}" presName="ThreeConn_2-3" presStyleLbl="fgAccFollowNode1" presStyleIdx="1" presStyleCnt="2">
        <dgm:presLayoutVars>
          <dgm:bulletEnabled val="1"/>
        </dgm:presLayoutVars>
      </dgm:prSet>
      <dgm:spPr/>
      <dgm:t>
        <a:bodyPr/>
        <a:lstStyle/>
        <a:p>
          <a:endParaRPr lang="en-US"/>
        </a:p>
      </dgm:t>
    </dgm:pt>
    <dgm:pt modelId="{98A0DCC2-6070-4894-BE54-38CB8D2792D1}" type="pres">
      <dgm:prSet presAssocID="{23A3433B-2C94-404D-8943-81D472731C74}" presName="ThreeNodes_1_text" presStyleLbl="node1" presStyleIdx="2" presStyleCnt="3">
        <dgm:presLayoutVars>
          <dgm:bulletEnabled val="1"/>
        </dgm:presLayoutVars>
      </dgm:prSet>
      <dgm:spPr/>
      <dgm:t>
        <a:bodyPr/>
        <a:lstStyle/>
        <a:p>
          <a:endParaRPr lang="en-US"/>
        </a:p>
      </dgm:t>
    </dgm:pt>
    <dgm:pt modelId="{635AADD7-5CF3-4E3D-BE0B-525FBCABD017}" type="pres">
      <dgm:prSet presAssocID="{23A3433B-2C94-404D-8943-81D472731C74}" presName="ThreeNodes_2_text" presStyleLbl="node1" presStyleIdx="2" presStyleCnt="3">
        <dgm:presLayoutVars>
          <dgm:bulletEnabled val="1"/>
        </dgm:presLayoutVars>
      </dgm:prSet>
      <dgm:spPr/>
      <dgm:t>
        <a:bodyPr/>
        <a:lstStyle/>
        <a:p>
          <a:endParaRPr lang="en-US"/>
        </a:p>
      </dgm:t>
    </dgm:pt>
    <dgm:pt modelId="{129C3DA5-67D5-4604-BE2C-64D20D3D2DCF}" type="pres">
      <dgm:prSet presAssocID="{23A3433B-2C94-404D-8943-81D472731C74}" presName="ThreeNodes_3_text" presStyleLbl="node1" presStyleIdx="2" presStyleCnt="3">
        <dgm:presLayoutVars>
          <dgm:bulletEnabled val="1"/>
        </dgm:presLayoutVars>
      </dgm:prSet>
      <dgm:spPr/>
      <dgm:t>
        <a:bodyPr/>
        <a:lstStyle/>
        <a:p>
          <a:endParaRPr lang="en-US"/>
        </a:p>
      </dgm:t>
    </dgm:pt>
  </dgm:ptLst>
  <dgm:cxnLst>
    <dgm:cxn modelId="{46E72DC8-ADCE-4DE8-A6A3-AA3218134630}" type="presOf" srcId="{2955BA6B-D881-45AA-BECF-7DCF5799494B}" destId="{FAFB2A05-3934-415D-9F88-5767781F7938}" srcOrd="0" destOrd="0" presId="urn:microsoft.com/office/officeart/2005/8/layout/vProcess5"/>
    <dgm:cxn modelId="{9AD5C125-4127-4218-BBC1-71693F9746B6}" type="presOf" srcId="{8D084BF3-2C70-44C3-A7CE-049DCD4AF264}" destId="{635AADD7-5CF3-4E3D-BE0B-525FBCABD017}" srcOrd="1" destOrd="0" presId="urn:microsoft.com/office/officeart/2005/8/layout/vProcess5"/>
    <dgm:cxn modelId="{6EAA2697-C5D5-40E8-BB09-9D2E75F0B24B}" type="presOf" srcId="{301E3CBE-66D4-458C-B19F-8BD94B19793B}" destId="{129C3DA5-67D5-4604-BE2C-64D20D3D2DCF}" srcOrd="1" destOrd="0" presId="urn:microsoft.com/office/officeart/2005/8/layout/vProcess5"/>
    <dgm:cxn modelId="{F1AA7C29-0DD8-45C5-89B9-7752B0942C78}" type="presOf" srcId="{2955BA6B-D881-45AA-BECF-7DCF5799494B}" destId="{98A0DCC2-6070-4894-BE54-38CB8D2792D1}" srcOrd="1" destOrd="0" presId="urn:microsoft.com/office/officeart/2005/8/layout/vProcess5"/>
    <dgm:cxn modelId="{ED683CBE-FC7F-4299-92DF-2B0504C1225E}" srcId="{23A3433B-2C94-404D-8943-81D472731C74}" destId="{8D084BF3-2C70-44C3-A7CE-049DCD4AF264}" srcOrd="1" destOrd="0" parTransId="{3846D0CB-AA89-4F59-A85A-9070F30233A4}" sibTransId="{EB3701BD-384E-436C-8221-3BFF2A3EFB7D}"/>
    <dgm:cxn modelId="{EB66A80E-F3F9-4CA2-88C4-6A299B85E73A}" type="presOf" srcId="{8D084BF3-2C70-44C3-A7CE-049DCD4AF264}" destId="{68BEC7F8-9DA0-4CBF-A8F9-63AB5F430602}" srcOrd="0" destOrd="0" presId="urn:microsoft.com/office/officeart/2005/8/layout/vProcess5"/>
    <dgm:cxn modelId="{929FC9AF-B627-4C0E-94D3-7079B1F1F13C}" srcId="{23A3433B-2C94-404D-8943-81D472731C74}" destId="{301E3CBE-66D4-458C-B19F-8BD94B19793B}" srcOrd="2" destOrd="0" parTransId="{1026926C-0227-4A3C-A145-C4E3ACB57AA3}" sibTransId="{9BD1C06D-9AEC-48ED-A323-D35B8159A8E9}"/>
    <dgm:cxn modelId="{682010C4-707C-4C14-8304-967E2451E4C6}" type="presOf" srcId="{23A3433B-2C94-404D-8943-81D472731C74}" destId="{1E15CB94-8BCC-4F02-BCFC-DE9FCD1B7736}" srcOrd="0" destOrd="0" presId="urn:microsoft.com/office/officeart/2005/8/layout/vProcess5"/>
    <dgm:cxn modelId="{68EDD8A9-434B-412E-A57B-F1A888EBA5F4}" type="presOf" srcId="{EB3701BD-384E-436C-8221-3BFF2A3EFB7D}" destId="{75513327-403D-40E0-8163-511BEC7E575D}" srcOrd="0" destOrd="0" presId="urn:microsoft.com/office/officeart/2005/8/layout/vProcess5"/>
    <dgm:cxn modelId="{91309ABA-9C5B-4275-908E-11F4E5D01B9F}" type="presOf" srcId="{1F0D51EB-B04B-4C3F-B548-41B877178583}" destId="{2500604C-929D-4869-913F-6119EC4AF1CF}" srcOrd="0" destOrd="0" presId="urn:microsoft.com/office/officeart/2005/8/layout/vProcess5"/>
    <dgm:cxn modelId="{80698C8E-2037-4375-8C95-3394E80CB5EA}" srcId="{23A3433B-2C94-404D-8943-81D472731C74}" destId="{2955BA6B-D881-45AA-BECF-7DCF5799494B}" srcOrd="0" destOrd="0" parTransId="{8E310493-2A2A-4982-ACE0-8328A4E29BD7}" sibTransId="{1F0D51EB-B04B-4C3F-B548-41B877178583}"/>
    <dgm:cxn modelId="{EB99AA3A-5D58-4850-A2A5-B30AE659371B}" type="presOf" srcId="{301E3CBE-66D4-458C-B19F-8BD94B19793B}" destId="{4DA3D678-9DA6-44AB-A41E-59EDF3D0BC14}" srcOrd="0" destOrd="0" presId="urn:microsoft.com/office/officeart/2005/8/layout/vProcess5"/>
    <dgm:cxn modelId="{EF49629D-BD31-4BB4-9E5A-6FDD20A1050A}" type="presParOf" srcId="{1E15CB94-8BCC-4F02-BCFC-DE9FCD1B7736}" destId="{0F0B6EAC-4D6B-45B9-8E7B-396E34AA17FB}" srcOrd="0" destOrd="0" presId="urn:microsoft.com/office/officeart/2005/8/layout/vProcess5"/>
    <dgm:cxn modelId="{F54C303F-7958-4868-934F-605AE3BBD970}" type="presParOf" srcId="{1E15CB94-8BCC-4F02-BCFC-DE9FCD1B7736}" destId="{FAFB2A05-3934-415D-9F88-5767781F7938}" srcOrd="1" destOrd="0" presId="urn:microsoft.com/office/officeart/2005/8/layout/vProcess5"/>
    <dgm:cxn modelId="{57029B9C-AA77-44E3-BB59-55BA57007BBF}" type="presParOf" srcId="{1E15CB94-8BCC-4F02-BCFC-DE9FCD1B7736}" destId="{68BEC7F8-9DA0-4CBF-A8F9-63AB5F430602}" srcOrd="2" destOrd="0" presId="urn:microsoft.com/office/officeart/2005/8/layout/vProcess5"/>
    <dgm:cxn modelId="{8F076703-676C-4DED-B12F-F8EA6916E4F6}" type="presParOf" srcId="{1E15CB94-8BCC-4F02-BCFC-DE9FCD1B7736}" destId="{4DA3D678-9DA6-44AB-A41E-59EDF3D0BC14}" srcOrd="3" destOrd="0" presId="urn:microsoft.com/office/officeart/2005/8/layout/vProcess5"/>
    <dgm:cxn modelId="{764D7B04-6207-45D8-B9FE-03FBA12E2A14}" type="presParOf" srcId="{1E15CB94-8BCC-4F02-BCFC-DE9FCD1B7736}" destId="{2500604C-929D-4869-913F-6119EC4AF1CF}" srcOrd="4" destOrd="0" presId="urn:microsoft.com/office/officeart/2005/8/layout/vProcess5"/>
    <dgm:cxn modelId="{6191C843-68D5-4D4D-BD03-08BF3EB88889}" type="presParOf" srcId="{1E15CB94-8BCC-4F02-BCFC-DE9FCD1B7736}" destId="{75513327-403D-40E0-8163-511BEC7E575D}" srcOrd="5" destOrd="0" presId="urn:microsoft.com/office/officeart/2005/8/layout/vProcess5"/>
    <dgm:cxn modelId="{17AF3E53-7311-46B7-A37D-C771FD6A83CB}" type="presParOf" srcId="{1E15CB94-8BCC-4F02-BCFC-DE9FCD1B7736}" destId="{98A0DCC2-6070-4894-BE54-38CB8D2792D1}" srcOrd="6" destOrd="0" presId="urn:microsoft.com/office/officeart/2005/8/layout/vProcess5"/>
    <dgm:cxn modelId="{6168EB88-D52B-4B21-8404-A071563F622E}" type="presParOf" srcId="{1E15CB94-8BCC-4F02-BCFC-DE9FCD1B7736}" destId="{635AADD7-5CF3-4E3D-BE0B-525FBCABD017}" srcOrd="7" destOrd="0" presId="urn:microsoft.com/office/officeart/2005/8/layout/vProcess5"/>
    <dgm:cxn modelId="{2AEB6103-905D-4BEA-BE41-887729B798FE}" type="presParOf" srcId="{1E15CB94-8BCC-4F02-BCFC-DE9FCD1B7736}" destId="{129C3DA5-67D5-4604-BE2C-64D20D3D2DC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85DA0A-5796-473C-8E4E-AC0E90E365C9}" type="doc">
      <dgm:prSet loTypeId="urn:microsoft.com/office/officeart/2005/8/layout/hList7" loCatId="process" qsTypeId="urn:microsoft.com/office/officeart/2005/8/quickstyle/simple1" qsCatId="simple" csTypeId="urn:microsoft.com/office/officeart/2005/8/colors/accent1_2" csCatId="accent1" phldr="1"/>
      <dgm:spPr/>
    </dgm:pt>
    <dgm:pt modelId="{5F87F4C5-1713-4807-97F7-3DA7C2771B8A}">
      <dgm:prSet phldrT="[Text]" custT="1"/>
      <dgm:spPr/>
      <dgm:t>
        <a:bodyPr/>
        <a:lstStyle/>
        <a:p>
          <a:r>
            <a:rPr lang="en-US" sz="2000" b="1" dirty="0" smtClean="0">
              <a:solidFill>
                <a:srgbClr val="002060"/>
              </a:solidFill>
            </a:rPr>
            <a:t>Reuse:</a:t>
          </a:r>
          <a:r>
            <a:rPr lang="en-US" sz="2000" dirty="0" smtClean="0">
              <a:solidFill>
                <a:srgbClr val="002060"/>
              </a:solidFill>
            </a:rPr>
            <a:t> </a:t>
          </a:r>
        </a:p>
        <a:p>
          <a:r>
            <a:rPr lang="en-US" sz="2000" dirty="0" smtClean="0"/>
            <a:t>the right to reuse content</a:t>
          </a:r>
          <a:endParaRPr lang="en-US" sz="2000" dirty="0"/>
        </a:p>
      </dgm:t>
    </dgm:pt>
    <dgm:pt modelId="{B1B141C0-9274-4A15-BC45-9CB744C07A61}" type="parTrans" cxnId="{60C1EE30-4A71-4A86-B188-F9B598BB1E8A}">
      <dgm:prSet/>
      <dgm:spPr/>
      <dgm:t>
        <a:bodyPr/>
        <a:lstStyle/>
        <a:p>
          <a:endParaRPr lang="en-US"/>
        </a:p>
      </dgm:t>
    </dgm:pt>
    <dgm:pt modelId="{16BAA3C7-4C0E-4264-8097-B58FC96CFB69}" type="sibTrans" cxnId="{60C1EE30-4A71-4A86-B188-F9B598BB1E8A}">
      <dgm:prSet/>
      <dgm:spPr/>
      <dgm:t>
        <a:bodyPr/>
        <a:lstStyle/>
        <a:p>
          <a:endParaRPr lang="en-US"/>
        </a:p>
      </dgm:t>
    </dgm:pt>
    <dgm:pt modelId="{26D47D00-0F01-464D-B888-F530B956C05F}">
      <dgm:prSet phldrT="[Text]" custT="1"/>
      <dgm:spPr/>
      <dgm:t>
        <a:bodyPr/>
        <a:lstStyle/>
        <a:p>
          <a:r>
            <a:rPr lang="en-US" sz="1800" b="1" dirty="0" smtClean="0">
              <a:solidFill>
                <a:srgbClr val="002060"/>
              </a:solidFill>
            </a:rPr>
            <a:t>Redistribute</a:t>
          </a:r>
          <a:r>
            <a:rPr lang="en-US" sz="1800" dirty="0" smtClean="0">
              <a:solidFill>
                <a:srgbClr val="002060"/>
              </a:solidFill>
            </a:rPr>
            <a:t>:</a:t>
          </a:r>
        </a:p>
        <a:p>
          <a:r>
            <a:rPr lang="en-US" sz="2000" dirty="0" smtClean="0">
              <a:solidFill>
                <a:srgbClr val="002060"/>
              </a:solidFill>
            </a:rPr>
            <a:t> </a:t>
          </a:r>
          <a:r>
            <a:rPr lang="en-US" sz="2000" dirty="0" smtClean="0"/>
            <a:t>the right to share content</a:t>
          </a:r>
          <a:endParaRPr lang="en-US" sz="2000" dirty="0"/>
        </a:p>
      </dgm:t>
    </dgm:pt>
    <dgm:pt modelId="{C8874167-A7CD-4094-8AF6-3E927B3F0690}" type="parTrans" cxnId="{CDE1C86D-C05F-488E-A486-5E61DB06A9BD}">
      <dgm:prSet/>
      <dgm:spPr/>
      <dgm:t>
        <a:bodyPr/>
        <a:lstStyle/>
        <a:p>
          <a:endParaRPr lang="en-US"/>
        </a:p>
      </dgm:t>
    </dgm:pt>
    <dgm:pt modelId="{6E997A8F-4830-4689-947B-09E9563A47F0}" type="sibTrans" cxnId="{CDE1C86D-C05F-488E-A486-5E61DB06A9BD}">
      <dgm:prSet/>
      <dgm:spPr/>
      <dgm:t>
        <a:bodyPr/>
        <a:lstStyle/>
        <a:p>
          <a:endParaRPr lang="en-US"/>
        </a:p>
      </dgm:t>
    </dgm:pt>
    <dgm:pt modelId="{5F616DE6-522E-446F-B793-D3644F8E6374}">
      <dgm:prSet phldrT="[Text]" custT="1"/>
      <dgm:spPr/>
      <dgm:t>
        <a:bodyPr/>
        <a:lstStyle/>
        <a:p>
          <a:r>
            <a:rPr lang="en-US" sz="2000" b="1" dirty="0" smtClean="0">
              <a:solidFill>
                <a:srgbClr val="002060"/>
              </a:solidFill>
            </a:rPr>
            <a:t>Remix: </a:t>
          </a:r>
        </a:p>
        <a:p>
          <a:r>
            <a:rPr lang="en-US" sz="2000" dirty="0" smtClean="0"/>
            <a:t>the right to combine content to make something new</a:t>
          </a:r>
          <a:endParaRPr lang="en-US" sz="2000" dirty="0"/>
        </a:p>
      </dgm:t>
    </dgm:pt>
    <dgm:pt modelId="{EF5BCFD8-C585-4E34-9957-D0DC6DE60FAA}" type="parTrans" cxnId="{00BF38DB-0362-4AFC-A442-1EA3098F45CE}">
      <dgm:prSet/>
      <dgm:spPr/>
      <dgm:t>
        <a:bodyPr/>
        <a:lstStyle/>
        <a:p>
          <a:endParaRPr lang="en-US"/>
        </a:p>
      </dgm:t>
    </dgm:pt>
    <dgm:pt modelId="{7F2AC263-CB96-4675-92FC-BD191A83954B}" type="sibTrans" cxnId="{00BF38DB-0362-4AFC-A442-1EA3098F45CE}">
      <dgm:prSet/>
      <dgm:spPr/>
      <dgm:t>
        <a:bodyPr/>
        <a:lstStyle/>
        <a:p>
          <a:endParaRPr lang="en-US"/>
        </a:p>
      </dgm:t>
    </dgm:pt>
    <dgm:pt modelId="{B45B1D1D-A25C-49AB-A92B-34B01902B49D}">
      <dgm:prSet phldrT="[Text]"/>
      <dgm:spPr/>
      <dgm:t>
        <a:bodyPr/>
        <a:lstStyle/>
        <a:p>
          <a:r>
            <a:rPr lang="en-US" b="1" dirty="0" smtClean="0">
              <a:solidFill>
                <a:srgbClr val="002060"/>
              </a:solidFill>
            </a:rPr>
            <a:t>Retain:</a:t>
          </a:r>
        </a:p>
        <a:p>
          <a:r>
            <a:rPr lang="en-US" dirty="0" smtClean="0"/>
            <a:t>t</a:t>
          </a:r>
          <a:r>
            <a:rPr lang="en-US" b="0" i="0" dirty="0" smtClean="0"/>
            <a:t>he right to make, own, and control copies of the content</a:t>
          </a:r>
          <a:r>
            <a:rPr lang="en-US" dirty="0" smtClean="0"/>
            <a:t> </a:t>
          </a:r>
          <a:endParaRPr lang="en-US" dirty="0"/>
        </a:p>
      </dgm:t>
    </dgm:pt>
    <dgm:pt modelId="{ADB74DBC-5EDC-4D12-9D9F-28451757853B}" type="parTrans" cxnId="{A149026D-BE7A-48F5-B00C-8C905B85B289}">
      <dgm:prSet/>
      <dgm:spPr/>
      <dgm:t>
        <a:bodyPr/>
        <a:lstStyle/>
        <a:p>
          <a:endParaRPr lang="en-US"/>
        </a:p>
      </dgm:t>
    </dgm:pt>
    <dgm:pt modelId="{7EF12A72-FF8D-40D0-8781-23F3BD5F4504}" type="sibTrans" cxnId="{A149026D-BE7A-48F5-B00C-8C905B85B289}">
      <dgm:prSet/>
      <dgm:spPr/>
      <dgm:t>
        <a:bodyPr/>
        <a:lstStyle/>
        <a:p>
          <a:endParaRPr lang="en-US"/>
        </a:p>
      </dgm:t>
    </dgm:pt>
    <dgm:pt modelId="{7FE7579E-56A2-4AA8-8838-33549FB9AF08}">
      <dgm:prSet phldrT="[Text]"/>
      <dgm:spPr/>
      <dgm:t>
        <a:bodyPr/>
        <a:lstStyle/>
        <a:p>
          <a:r>
            <a:rPr lang="en-US" b="1" dirty="0" smtClean="0">
              <a:solidFill>
                <a:srgbClr val="002060"/>
              </a:solidFill>
            </a:rPr>
            <a:t>Revise:</a:t>
          </a:r>
          <a:r>
            <a:rPr lang="en-US" dirty="0" smtClean="0">
              <a:solidFill>
                <a:srgbClr val="002060"/>
              </a:solidFill>
            </a:rPr>
            <a:t> </a:t>
          </a:r>
        </a:p>
        <a:p>
          <a:r>
            <a:rPr lang="en-US" dirty="0" smtClean="0"/>
            <a:t>the right to modify content</a:t>
          </a:r>
          <a:r>
            <a:rPr lang="en-US" dirty="0" smtClean="0">
              <a:solidFill>
                <a:srgbClr val="002060"/>
              </a:solidFill>
            </a:rPr>
            <a:t> </a:t>
          </a:r>
          <a:endParaRPr lang="en-US" dirty="0"/>
        </a:p>
      </dgm:t>
    </dgm:pt>
    <dgm:pt modelId="{306D111B-39CB-421C-8A08-D0B6D137DB4F}" type="parTrans" cxnId="{34E03CE0-6DE3-44ED-A4B7-94F4E89923CC}">
      <dgm:prSet/>
      <dgm:spPr/>
      <dgm:t>
        <a:bodyPr/>
        <a:lstStyle/>
        <a:p>
          <a:endParaRPr lang="en-US"/>
        </a:p>
      </dgm:t>
    </dgm:pt>
    <dgm:pt modelId="{7C902309-1001-43E5-B4F6-8D7479C6E8C6}" type="sibTrans" cxnId="{34E03CE0-6DE3-44ED-A4B7-94F4E89923CC}">
      <dgm:prSet/>
      <dgm:spPr/>
      <dgm:t>
        <a:bodyPr/>
        <a:lstStyle/>
        <a:p>
          <a:endParaRPr lang="en-US"/>
        </a:p>
      </dgm:t>
    </dgm:pt>
    <dgm:pt modelId="{E0ADF01D-C44D-4C6D-A495-2D626A122011}" type="pres">
      <dgm:prSet presAssocID="{5A85DA0A-5796-473C-8E4E-AC0E90E365C9}" presName="Name0" presStyleCnt="0">
        <dgm:presLayoutVars>
          <dgm:dir/>
          <dgm:resizeHandles val="exact"/>
        </dgm:presLayoutVars>
      </dgm:prSet>
      <dgm:spPr/>
    </dgm:pt>
    <dgm:pt modelId="{623E7708-D6D6-4D1B-8A04-36C7BBF6E072}" type="pres">
      <dgm:prSet presAssocID="{5A85DA0A-5796-473C-8E4E-AC0E90E365C9}" presName="fgShape" presStyleLbl="fgShp" presStyleIdx="0" presStyleCnt="1"/>
      <dgm:spPr>
        <a:solidFill>
          <a:srgbClr val="002060"/>
        </a:solidFill>
      </dgm:spPr>
    </dgm:pt>
    <dgm:pt modelId="{C933FC8B-F826-45E1-BEC1-F9230B6B6CA2}" type="pres">
      <dgm:prSet presAssocID="{5A85DA0A-5796-473C-8E4E-AC0E90E365C9}" presName="linComp" presStyleCnt="0"/>
      <dgm:spPr/>
    </dgm:pt>
    <dgm:pt modelId="{99E4A416-A120-4ECE-9493-9172CC658FBF}" type="pres">
      <dgm:prSet presAssocID="{5F87F4C5-1713-4807-97F7-3DA7C2771B8A}" presName="compNode" presStyleCnt="0"/>
      <dgm:spPr/>
    </dgm:pt>
    <dgm:pt modelId="{BB7555E7-AC06-467F-B6FA-5C1CF13D1B04}" type="pres">
      <dgm:prSet presAssocID="{5F87F4C5-1713-4807-97F7-3DA7C2771B8A}" presName="bkgdShape" presStyleLbl="node1" presStyleIdx="0" presStyleCnt="5" custLinFactNeighborX="-17504" custLinFactNeighborY="-65"/>
      <dgm:spPr/>
      <dgm:t>
        <a:bodyPr/>
        <a:lstStyle/>
        <a:p>
          <a:endParaRPr lang="en-US"/>
        </a:p>
      </dgm:t>
    </dgm:pt>
    <dgm:pt modelId="{27701F1E-18FD-4946-9C9C-E1EC8740DCFA}" type="pres">
      <dgm:prSet presAssocID="{5F87F4C5-1713-4807-97F7-3DA7C2771B8A}" presName="nodeTx" presStyleLbl="node1" presStyleIdx="0" presStyleCnt="5">
        <dgm:presLayoutVars>
          <dgm:bulletEnabled val="1"/>
        </dgm:presLayoutVars>
      </dgm:prSet>
      <dgm:spPr/>
      <dgm:t>
        <a:bodyPr/>
        <a:lstStyle/>
        <a:p>
          <a:endParaRPr lang="en-US"/>
        </a:p>
      </dgm:t>
    </dgm:pt>
    <dgm:pt modelId="{E320BD01-A27A-47C6-9EA7-052D2C482F4D}" type="pres">
      <dgm:prSet presAssocID="{5F87F4C5-1713-4807-97F7-3DA7C2771B8A}" presName="invisiNode" presStyleLbl="node1" presStyleIdx="0" presStyleCnt="5"/>
      <dgm:spPr/>
    </dgm:pt>
    <dgm:pt modelId="{9367B240-5D15-4ACD-ABAC-11D30F68BD32}" type="pres">
      <dgm:prSet presAssocID="{5F87F4C5-1713-4807-97F7-3DA7C2771B8A}" presName="imagNode" presStyleLbl="fgImgPlace1" presStyleIdx="0" presStyleCnt="5"/>
      <dgm:spPr>
        <a:blipFill rotWithShape="1">
          <a:blip xmlns:r="http://schemas.openxmlformats.org/officeDocument/2006/relationships" r:embed="rId1"/>
          <a:stretch>
            <a:fillRect/>
          </a:stretch>
        </a:blipFill>
      </dgm:spPr>
    </dgm:pt>
    <dgm:pt modelId="{2770B699-0DBD-4A16-930A-8F2DE5517AAD}" type="pres">
      <dgm:prSet presAssocID="{16BAA3C7-4C0E-4264-8097-B58FC96CFB69}" presName="sibTrans" presStyleLbl="sibTrans2D1" presStyleIdx="0" presStyleCnt="0"/>
      <dgm:spPr/>
      <dgm:t>
        <a:bodyPr/>
        <a:lstStyle/>
        <a:p>
          <a:endParaRPr lang="en-US"/>
        </a:p>
      </dgm:t>
    </dgm:pt>
    <dgm:pt modelId="{583AEBC0-D8B8-4410-919C-BC20BC427C75}" type="pres">
      <dgm:prSet presAssocID="{26D47D00-0F01-464D-B888-F530B956C05F}" presName="compNode" presStyleCnt="0"/>
      <dgm:spPr/>
    </dgm:pt>
    <dgm:pt modelId="{E80B23FD-B79D-4976-AF6F-AA86F995C53D}" type="pres">
      <dgm:prSet presAssocID="{26D47D00-0F01-464D-B888-F530B956C05F}" presName="bkgdShape" presStyleLbl="node1" presStyleIdx="1" presStyleCnt="5"/>
      <dgm:spPr/>
      <dgm:t>
        <a:bodyPr/>
        <a:lstStyle/>
        <a:p>
          <a:endParaRPr lang="en-US"/>
        </a:p>
      </dgm:t>
    </dgm:pt>
    <dgm:pt modelId="{21799317-D1B9-4FB4-A5AC-207ADE1522D1}" type="pres">
      <dgm:prSet presAssocID="{26D47D00-0F01-464D-B888-F530B956C05F}" presName="nodeTx" presStyleLbl="node1" presStyleIdx="1" presStyleCnt="5">
        <dgm:presLayoutVars>
          <dgm:bulletEnabled val="1"/>
        </dgm:presLayoutVars>
      </dgm:prSet>
      <dgm:spPr/>
      <dgm:t>
        <a:bodyPr/>
        <a:lstStyle/>
        <a:p>
          <a:endParaRPr lang="en-US"/>
        </a:p>
      </dgm:t>
    </dgm:pt>
    <dgm:pt modelId="{610D106B-18BB-4028-A508-609A32DD7D21}" type="pres">
      <dgm:prSet presAssocID="{26D47D00-0F01-464D-B888-F530B956C05F}" presName="invisiNode" presStyleLbl="node1" presStyleIdx="1" presStyleCnt="5"/>
      <dgm:spPr/>
    </dgm:pt>
    <dgm:pt modelId="{6B3BBD56-AF2B-4280-BB6F-77E52452992B}" type="pres">
      <dgm:prSet presAssocID="{26D47D00-0F01-464D-B888-F530B956C05F}" presName="imagNode" presStyleLbl="fgImgPlace1" presStyleIdx="1" presStyleCnt="5"/>
      <dgm:spPr>
        <a:blipFill rotWithShape="1">
          <a:blip xmlns:r="http://schemas.openxmlformats.org/officeDocument/2006/relationships" r:embed="rId2"/>
          <a:stretch>
            <a:fillRect/>
          </a:stretch>
        </a:blipFill>
      </dgm:spPr>
    </dgm:pt>
    <dgm:pt modelId="{D336DDC2-77E0-4EC8-95A9-4100137653AA}" type="pres">
      <dgm:prSet presAssocID="{6E997A8F-4830-4689-947B-09E9563A47F0}" presName="sibTrans" presStyleLbl="sibTrans2D1" presStyleIdx="0" presStyleCnt="0"/>
      <dgm:spPr/>
      <dgm:t>
        <a:bodyPr/>
        <a:lstStyle/>
        <a:p>
          <a:endParaRPr lang="en-US"/>
        </a:p>
      </dgm:t>
    </dgm:pt>
    <dgm:pt modelId="{AA25F2A6-9DF3-4FF0-BD8E-A850D855F931}" type="pres">
      <dgm:prSet presAssocID="{5F616DE6-522E-446F-B793-D3644F8E6374}" presName="compNode" presStyleCnt="0"/>
      <dgm:spPr/>
    </dgm:pt>
    <dgm:pt modelId="{B1277162-266D-44F5-9B6C-CBCB1F7E3112}" type="pres">
      <dgm:prSet presAssocID="{5F616DE6-522E-446F-B793-D3644F8E6374}" presName="bkgdShape" presStyleLbl="node1" presStyleIdx="2" presStyleCnt="5"/>
      <dgm:spPr/>
      <dgm:t>
        <a:bodyPr/>
        <a:lstStyle/>
        <a:p>
          <a:endParaRPr lang="en-US"/>
        </a:p>
      </dgm:t>
    </dgm:pt>
    <dgm:pt modelId="{C0E98FFC-AA14-4DCA-9C45-A915417867D2}" type="pres">
      <dgm:prSet presAssocID="{5F616DE6-522E-446F-B793-D3644F8E6374}" presName="nodeTx" presStyleLbl="node1" presStyleIdx="2" presStyleCnt="5">
        <dgm:presLayoutVars>
          <dgm:bulletEnabled val="1"/>
        </dgm:presLayoutVars>
      </dgm:prSet>
      <dgm:spPr/>
      <dgm:t>
        <a:bodyPr/>
        <a:lstStyle/>
        <a:p>
          <a:endParaRPr lang="en-US"/>
        </a:p>
      </dgm:t>
    </dgm:pt>
    <dgm:pt modelId="{1096B2A9-9B91-471F-8501-732366DF8B59}" type="pres">
      <dgm:prSet presAssocID="{5F616DE6-522E-446F-B793-D3644F8E6374}" presName="invisiNode" presStyleLbl="node1" presStyleIdx="2" presStyleCnt="5"/>
      <dgm:spPr/>
    </dgm:pt>
    <dgm:pt modelId="{DC46CF40-AEE9-4FF6-A926-C68B4FB47554}" type="pres">
      <dgm:prSet presAssocID="{5F616DE6-522E-446F-B793-D3644F8E6374}" presName="imagNode" presStyleLbl="fgImgPlace1" presStyleIdx="2" presStyleCnt="5"/>
      <dgm:spPr>
        <a:blipFill rotWithShape="1">
          <a:blip xmlns:r="http://schemas.openxmlformats.org/officeDocument/2006/relationships" r:embed="rId3"/>
          <a:stretch>
            <a:fillRect/>
          </a:stretch>
        </a:blipFill>
      </dgm:spPr>
    </dgm:pt>
    <dgm:pt modelId="{88BD2920-8B8C-4E08-9C98-3147E830288C}" type="pres">
      <dgm:prSet presAssocID="{7F2AC263-CB96-4675-92FC-BD191A83954B}" presName="sibTrans" presStyleLbl="sibTrans2D1" presStyleIdx="0" presStyleCnt="0"/>
      <dgm:spPr/>
      <dgm:t>
        <a:bodyPr/>
        <a:lstStyle/>
        <a:p>
          <a:endParaRPr lang="en-US"/>
        </a:p>
      </dgm:t>
    </dgm:pt>
    <dgm:pt modelId="{30933AA1-5C94-40B8-89E8-74D02DD63B9A}" type="pres">
      <dgm:prSet presAssocID="{7FE7579E-56A2-4AA8-8838-33549FB9AF08}" presName="compNode" presStyleCnt="0"/>
      <dgm:spPr/>
    </dgm:pt>
    <dgm:pt modelId="{360D7C01-0F92-4291-B19E-9AD487314101}" type="pres">
      <dgm:prSet presAssocID="{7FE7579E-56A2-4AA8-8838-33549FB9AF08}" presName="bkgdShape" presStyleLbl="node1" presStyleIdx="3" presStyleCnt="5"/>
      <dgm:spPr/>
      <dgm:t>
        <a:bodyPr/>
        <a:lstStyle/>
        <a:p>
          <a:endParaRPr lang="en-US"/>
        </a:p>
      </dgm:t>
    </dgm:pt>
    <dgm:pt modelId="{8CF60330-7BE2-4794-ACD3-8DDC49DE7E67}" type="pres">
      <dgm:prSet presAssocID="{7FE7579E-56A2-4AA8-8838-33549FB9AF08}" presName="nodeTx" presStyleLbl="node1" presStyleIdx="3" presStyleCnt="5">
        <dgm:presLayoutVars>
          <dgm:bulletEnabled val="1"/>
        </dgm:presLayoutVars>
      </dgm:prSet>
      <dgm:spPr/>
      <dgm:t>
        <a:bodyPr/>
        <a:lstStyle/>
        <a:p>
          <a:endParaRPr lang="en-US"/>
        </a:p>
      </dgm:t>
    </dgm:pt>
    <dgm:pt modelId="{B139F1F6-A165-4470-A1E4-0098F54638B3}" type="pres">
      <dgm:prSet presAssocID="{7FE7579E-56A2-4AA8-8838-33549FB9AF08}" presName="invisiNode" presStyleLbl="node1" presStyleIdx="3" presStyleCnt="5"/>
      <dgm:spPr/>
    </dgm:pt>
    <dgm:pt modelId="{5AD4998A-76F2-4FE6-BB3E-21B201E7975F}" type="pres">
      <dgm:prSet presAssocID="{7FE7579E-56A2-4AA8-8838-33549FB9AF08}" presName="imagNode" presStyleLbl="fgImgPlace1" presStyleIdx="3" presStyleCnt="5"/>
      <dgm:spPr>
        <a:blipFill rotWithShape="1">
          <a:blip xmlns:r="http://schemas.openxmlformats.org/officeDocument/2006/relationships" r:embed="rId4"/>
          <a:stretch>
            <a:fillRect/>
          </a:stretch>
        </a:blipFill>
      </dgm:spPr>
    </dgm:pt>
    <dgm:pt modelId="{C73EEBA3-74D4-493E-9A1C-AD896D652420}" type="pres">
      <dgm:prSet presAssocID="{7C902309-1001-43E5-B4F6-8D7479C6E8C6}" presName="sibTrans" presStyleLbl="sibTrans2D1" presStyleIdx="0" presStyleCnt="0"/>
      <dgm:spPr/>
      <dgm:t>
        <a:bodyPr/>
        <a:lstStyle/>
        <a:p>
          <a:endParaRPr lang="en-US"/>
        </a:p>
      </dgm:t>
    </dgm:pt>
    <dgm:pt modelId="{F7A97AF9-8632-41B1-A320-9A00B58AFCF7}" type="pres">
      <dgm:prSet presAssocID="{B45B1D1D-A25C-49AB-A92B-34B01902B49D}" presName="compNode" presStyleCnt="0"/>
      <dgm:spPr/>
    </dgm:pt>
    <dgm:pt modelId="{DDFEF1F2-FEE3-4D52-9B06-55F4B930A0CB}" type="pres">
      <dgm:prSet presAssocID="{B45B1D1D-A25C-49AB-A92B-34B01902B49D}" presName="bkgdShape" presStyleLbl="node1" presStyleIdx="4" presStyleCnt="5"/>
      <dgm:spPr/>
      <dgm:t>
        <a:bodyPr/>
        <a:lstStyle/>
        <a:p>
          <a:endParaRPr lang="en-US"/>
        </a:p>
      </dgm:t>
    </dgm:pt>
    <dgm:pt modelId="{C7D7ADB8-521B-44A0-B17C-3B0BAFAADCD0}" type="pres">
      <dgm:prSet presAssocID="{B45B1D1D-A25C-49AB-A92B-34B01902B49D}" presName="nodeTx" presStyleLbl="node1" presStyleIdx="4" presStyleCnt="5">
        <dgm:presLayoutVars>
          <dgm:bulletEnabled val="1"/>
        </dgm:presLayoutVars>
      </dgm:prSet>
      <dgm:spPr/>
      <dgm:t>
        <a:bodyPr/>
        <a:lstStyle/>
        <a:p>
          <a:endParaRPr lang="en-US"/>
        </a:p>
      </dgm:t>
    </dgm:pt>
    <dgm:pt modelId="{05B3B476-BBAD-4A80-AA2A-2C85591822E2}" type="pres">
      <dgm:prSet presAssocID="{B45B1D1D-A25C-49AB-A92B-34B01902B49D}" presName="invisiNode" presStyleLbl="node1" presStyleIdx="4" presStyleCnt="5"/>
      <dgm:spPr/>
    </dgm:pt>
    <dgm:pt modelId="{856DBC6B-3ED6-4557-BEE2-791883DB3268}" type="pres">
      <dgm:prSet presAssocID="{B45B1D1D-A25C-49AB-A92B-34B01902B49D}" presName="imagNode" presStyleLbl="fgImgPlace1" presStyleIdx="4" presStyleCnt="5"/>
      <dgm:spPr>
        <a:blipFill rotWithShape="1">
          <a:blip xmlns:r="http://schemas.openxmlformats.org/officeDocument/2006/relationships" r:embed="rId5"/>
          <a:stretch>
            <a:fillRect/>
          </a:stretch>
        </a:blipFill>
      </dgm:spPr>
    </dgm:pt>
  </dgm:ptLst>
  <dgm:cxnLst>
    <dgm:cxn modelId="{E0035A1E-0C70-4F5E-990F-48FEEBE2FD53}" type="presOf" srcId="{B45B1D1D-A25C-49AB-A92B-34B01902B49D}" destId="{DDFEF1F2-FEE3-4D52-9B06-55F4B930A0CB}" srcOrd="0" destOrd="0" presId="urn:microsoft.com/office/officeart/2005/8/layout/hList7"/>
    <dgm:cxn modelId="{00BF38DB-0362-4AFC-A442-1EA3098F45CE}" srcId="{5A85DA0A-5796-473C-8E4E-AC0E90E365C9}" destId="{5F616DE6-522E-446F-B793-D3644F8E6374}" srcOrd="2" destOrd="0" parTransId="{EF5BCFD8-C585-4E34-9957-D0DC6DE60FAA}" sibTransId="{7F2AC263-CB96-4675-92FC-BD191A83954B}"/>
    <dgm:cxn modelId="{6A253302-F66B-4C44-8001-62442A1D7F33}" type="presOf" srcId="{6E997A8F-4830-4689-947B-09E9563A47F0}" destId="{D336DDC2-77E0-4EC8-95A9-4100137653AA}" srcOrd="0" destOrd="0" presId="urn:microsoft.com/office/officeart/2005/8/layout/hList7"/>
    <dgm:cxn modelId="{B3B34527-CF5A-40C4-8E6C-A3505FCD4DA5}" type="presOf" srcId="{26D47D00-0F01-464D-B888-F530B956C05F}" destId="{E80B23FD-B79D-4976-AF6F-AA86F995C53D}" srcOrd="0" destOrd="0" presId="urn:microsoft.com/office/officeart/2005/8/layout/hList7"/>
    <dgm:cxn modelId="{400F63E8-B469-4F73-B380-8EDCB7483EF5}" type="presOf" srcId="{7FE7579E-56A2-4AA8-8838-33549FB9AF08}" destId="{360D7C01-0F92-4291-B19E-9AD487314101}" srcOrd="0" destOrd="0" presId="urn:microsoft.com/office/officeart/2005/8/layout/hList7"/>
    <dgm:cxn modelId="{9D7E3E9A-7446-4E8B-B7BA-FD292C97E657}" type="presOf" srcId="{5F87F4C5-1713-4807-97F7-3DA7C2771B8A}" destId="{27701F1E-18FD-4946-9C9C-E1EC8740DCFA}" srcOrd="1" destOrd="0" presId="urn:microsoft.com/office/officeart/2005/8/layout/hList7"/>
    <dgm:cxn modelId="{A149026D-BE7A-48F5-B00C-8C905B85B289}" srcId="{5A85DA0A-5796-473C-8E4E-AC0E90E365C9}" destId="{B45B1D1D-A25C-49AB-A92B-34B01902B49D}" srcOrd="4" destOrd="0" parTransId="{ADB74DBC-5EDC-4D12-9D9F-28451757853B}" sibTransId="{7EF12A72-FF8D-40D0-8781-23F3BD5F4504}"/>
    <dgm:cxn modelId="{01C55A33-B4EB-4C7B-9E8A-972B2125DBB7}" type="presOf" srcId="{5F616DE6-522E-446F-B793-D3644F8E6374}" destId="{C0E98FFC-AA14-4DCA-9C45-A915417867D2}" srcOrd="1" destOrd="0" presId="urn:microsoft.com/office/officeart/2005/8/layout/hList7"/>
    <dgm:cxn modelId="{60C1EE30-4A71-4A86-B188-F9B598BB1E8A}" srcId="{5A85DA0A-5796-473C-8E4E-AC0E90E365C9}" destId="{5F87F4C5-1713-4807-97F7-3DA7C2771B8A}" srcOrd="0" destOrd="0" parTransId="{B1B141C0-9274-4A15-BC45-9CB744C07A61}" sibTransId="{16BAA3C7-4C0E-4264-8097-B58FC96CFB69}"/>
    <dgm:cxn modelId="{34E03CE0-6DE3-44ED-A4B7-94F4E89923CC}" srcId="{5A85DA0A-5796-473C-8E4E-AC0E90E365C9}" destId="{7FE7579E-56A2-4AA8-8838-33549FB9AF08}" srcOrd="3" destOrd="0" parTransId="{306D111B-39CB-421C-8A08-D0B6D137DB4F}" sibTransId="{7C902309-1001-43E5-B4F6-8D7479C6E8C6}"/>
    <dgm:cxn modelId="{CB4CEDCF-4196-43C3-B9F0-B8F008456836}" type="presOf" srcId="{B45B1D1D-A25C-49AB-A92B-34B01902B49D}" destId="{C7D7ADB8-521B-44A0-B17C-3B0BAFAADCD0}" srcOrd="1" destOrd="0" presId="urn:microsoft.com/office/officeart/2005/8/layout/hList7"/>
    <dgm:cxn modelId="{9CF3357D-54A0-4DB5-B0ED-DCED4987D6A0}" type="presOf" srcId="{7F2AC263-CB96-4675-92FC-BD191A83954B}" destId="{88BD2920-8B8C-4E08-9C98-3147E830288C}" srcOrd="0" destOrd="0" presId="urn:microsoft.com/office/officeart/2005/8/layout/hList7"/>
    <dgm:cxn modelId="{27E015FA-0691-4B3F-99B3-3173B1D90BC2}" type="presOf" srcId="{16BAA3C7-4C0E-4264-8097-B58FC96CFB69}" destId="{2770B699-0DBD-4A16-930A-8F2DE5517AAD}" srcOrd="0" destOrd="0" presId="urn:microsoft.com/office/officeart/2005/8/layout/hList7"/>
    <dgm:cxn modelId="{CDE1C86D-C05F-488E-A486-5E61DB06A9BD}" srcId="{5A85DA0A-5796-473C-8E4E-AC0E90E365C9}" destId="{26D47D00-0F01-464D-B888-F530B956C05F}" srcOrd="1" destOrd="0" parTransId="{C8874167-A7CD-4094-8AF6-3E927B3F0690}" sibTransId="{6E997A8F-4830-4689-947B-09E9563A47F0}"/>
    <dgm:cxn modelId="{FD61B5AA-4A55-470F-BBA7-C3A6EE14FD2D}" type="presOf" srcId="{26D47D00-0F01-464D-B888-F530B956C05F}" destId="{21799317-D1B9-4FB4-A5AC-207ADE1522D1}" srcOrd="1" destOrd="0" presId="urn:microsoft.com/office/officeart/2005/8/layout/hList7"/>
    <dgm:cxn modelId="{B04D217E-9D9F-4E55-B08F-62689600FE26}" type="presOf" srcId="{7C902309-1001-43E5-B4F6-8D7479C6E8C6}" destId="{C73EEBA3-74D4-493E-9A1C-AD896D652420}" srcOrd="0" destOrd="0" presId="urn:microsoft.com/office/officeart/2005/8/layout/hList7"/>
    <dgm:cxn modelId="{D6071D97-62A4-4C66-9433-DCDA8F9BA0BB}" type="presOf" srcId="{5F616DE6-522E-446F-B793-D3644F8E6374}" destId="{B1277162-266D-44F5-9B6C-CBCB1F7E3112}" srcOrd="0" destOrd="0" presId="urn:microsoft.com/office/officeart/2005/8/layout/hList7"/>
    <dgm:cxn modelId="{7267D636-9993-4F38-887E-5F73D66A9C77}" type="presOf" srcId="{7FE7579E-56A2-4AA8-8838-33549FB9AF08}" destId="{8CF60330-7BE2-4794-ACD3-8DDC49DE7E67}" srcOrd="1" destOrd="0" presId="urn:microsoft.com/office/officeart/2005/8/layout/hList7"/>
    <dgm:cxn modelId="{ADFEEF92-B1D5-4E61-8450-610E20E1DB04}" type="presOf" srcId="{5F87F4C5-1713-4807-97F7-3DA7C2771B8A}" destId="{BB7555E7-AC06-467F-B6FA-5C1CF13D1B04}" srcOrd="0" destOrd="0" presId="urn:microsoft.com/office/officeart/2005/8/layout/hList7"/>
    <dgm:cxn modelId="{EE97A173-F5B8-490B-856F-81B34B8C3297}" type="presOf" srcId="{5A85DA0A-5796-473C-8E4E-AC0E90E365C9}" destId="{E0ADF01D-C44D-4C6D-A495-2D626A122011}" srcOrd="0" destOrd="0" presId="urn:microsoft.com/office/officeart/2005/8/layout/hList7"/>
    <dgm:cxn modelId="{50762B92-92E2-4F55-A40E-4CA73FB13B4D}" type="presParOf" srcId="{E0ADF01D-C44D-4C6D-A495-2D626A122011}" destId="{623E7708-D6D6-4D1B-8A04-36C7BBF6E072}" srcOrd="0" destOrd="0" presId="urn:microsoft.com/office/officeart/2005/8/layout/hList7"/>
    <dgm:cxn modelId="{191ED3CF-5860-4ED8-B30C-E7BC7363C1B6}" type="presParOf" srcId="{E0ADF01D-C44D-4C6D-A495-2D626A122011}" destId="{C933FC8B-F826-45E1-BEC1-F9230B6B6CA2}" srcOrd="1" destOrd="0" presId="urn:microsoft.com/office/officeart/2005/8/layout/hList7"/>
    <dgm:cxn modelId="{41D7EDEE-A094-4E72-9246-C93DF5B89E6C}" type="presParOf" srcId="{C933FC8B-F826-45E1-BEC1-F9230B6B6CA2}" destId="{99E4A416-A120-4ECE-9493-9172CC658FBF}" srcOrd="0" destOrd="0" presId="urn:microsoft.com/office/officeart/2005/8/layout/hList7"/>
    <dgm:cxn modelId="{35385F2E-0486-4AFA-8FD0-730A4B9F8B6F}" type="presParOf" srcId="{99E4A416-A120-4ECE-9493-9172CC658FBF}" destId="{BB7555E7-AC06-467F-B6FA-5C1CF13D1B04}" srcOrd="0" destOrd="0" presId="urn:microsoft.com/office/officeart/2005/8/layout/hList7"/>
    <dgm:cxn modelId="{48838585-2883-469D-B033-F9DDB70C3B99}" type="presParOf" srcId="{99E4A416-A120-4ECE-9493-9172CC658FBF}" destId="{27701F1E-18FD-4946-9C9C-E1EC8740DCFA}" srcOrd="1" destOrd="0" presId="urn:microsoft.com/office/officeart/2005/8/layout/hList7"/>
    <dgm:cxn modelId="{EC83263A-3A95-4DF3-81C5-F6EDCB719559}" type="presParOf" srcId="{99E4A416-A120-4ECE-9493-9172CC658FBF}" destId="{E320BD01-A27A-47C6-9EA7-052D2C482F4D}" srcOrd="2" destOrd="0" presId="urn:microsoft.com/office/officeart/2005/8/layout/hList7"/>
    <dgm:cxn modelId="{118CA944-21FD-41E5-BBB3-E2201BEB53A5}" type="presParOf" srcId="{99E4A416-A120-4ECE-9493-9172CC658FBF}" destId="{9367B240-5D15-4ACD-ABAC-11D30F68BD32}" srcOrd="3" destOrd="0" presId="urn:microsoft.com/office/officeart/2005/8/layout/hList7"/>
    <dgm:cxn modelId="{0281B836-E6A8-4657-86FE-5B2F44314909}" type="presParOf" srcId="{C933FC8B-F826-45E1-BEC1-F9230B6B6CA2}" destId="{2770B699-0DBD-4A16-930A-8F2DE5517AAD}" srcOrd="1" destOrd="0" presId="urn:microsoft.com/office/officeart/2005/8/layout/hList7"/>
    <dgm:cxn modelId="{17FE3BD7-DD9B-49B0-9D7C-F42D9226D73F}" type="presParOf" srcId="{C933FC8B-F826-45E1-BEC1-F9230B6B6CA2}" destId="{583AEBC0-D8B8-4410-919C-BC20BC427C75}" srcOrd="2" destOrd="0" presId="urn:microsoft.com/office/officeart/2005/8/layout/hList7"/>
    <dgm:cxn modelId="{5DCF83EF-DD1A-4D4F-AEDE-BEDCE6F66B56}" type="presParOf" srcId="{583AEBC0-D8B8-4410-919C-BC20BC427C75}" destId="{E80B23FD-B79D-4976-AF6F-AA86F995C53D}" srcOrd="0" destOrd="0" presId="urn:microsoft.com/office/officeart/2005/8/layout/hList7"/>
    <dgm:cxn modelId="{0306C4F3-2F3D-4CA4-8838-AA9430394B09}" type="presParOf" srcId="{583AEBC0-D8B8-4410-919C-BC20BC427C75}" destId="{21799317-D1B9-4FB4-A5AC-207ADE1522D1}" srcOrd="1" destOrd="0" presId="urn:microsoft.com/office/officeart/2005/8/layout/hList7"/>
    <dgm:cxn modelId="{3416D2B9-22E8-432D-B37B-D86919CE8262}" type="presParOf" srcId="{583AEBC0-D8B8-4410-919C-BC20BC427C75}" destId="{610D106B-18BB-4028-A508-609A32DD7D21}" srcOrd="2" destOrd="0" presId="urn:microsoft.com/office/officeart/2005/8/layout/hList7"/>
    <dgm:cxn modelId="{413C95A7-AD34-4699-A22A-611FDB151A56}" type="presParOf" srcId="{583AEBC0-D8B8-4410-919C-BC20BC427C75}" destId="{6B3BBD56-AF2B-4280-BB6F-77E52452992B}" srcOrd="3" destOrd="0" presId="urn:microsoft.com/office/officeart/2005/8/layout/hList7"/>
    <dgm:cxn modelId="{32EA047B-D844-4CE2-BF5C-169754D2DDDF}" type="presParOf" srcId="{C933FC8B-F826-45E1-BEC1-F9230B6B6CA2}" destId="{D336DDC2-77E0-4EC8-95A9-4100137653AA}" srcOrd="3" destOrd="0" presId="urn:microsoft.com/office/officeart/2005/8/layout/hList7"/>
    <dgm:cxn modelId="{C9B189EF-D127-4437-B114-EAA9CF4820B6}" type="presParOf" srcId="{C933FC8B-F826-45E1-BEC1-F9230B6B6CA2}" destId="{AA25F2A6-9DF3-4FF0-BD8E-A850D855F931}" srcOrd="4" destOrd="0" presId="urn:microsoft.com/office/officeart/2005/8/layout/hList7"/>
    <dgm:cxn modelId="{C3D2B123-2A2A-4841-9117-C132247AA91F}" type="presParOf" srcId="{AA25F2A6-9DF3-4FF0-BD8E-A850D855F931}" destId="{B1277162-266D-44F5-9B6C-CBCB1F7E3112}" srcOrd="0" destOrd="0" presId="urn:microsoft.com/office/officeart/2005/8/layout/hList7"/>
    <dgm:cxn modelId="{FA99E5FD-F76D-4CFD-A305-1DE337385B4F}" type="presParOf" srcId="{AA25F2A6-9DF3-4FF0-BD8E-A850D855F931}" destId="{C0E98FFC-AA14-4DCA-9C45-A915417867D2}" srcOrd="1" destOrd="0" presId="urn:microsoft.com/office/officeart/2005/8/layout/hList7"/>
    <dgm:cxn modelId="{833C1784-F1DE-4223-AFE6-44D91A04ACD0}" type="presParOf" srcId="{AA25F2A6-9DF3-4FF0-BD8E-A850D855F931}" destId="{1096B2A9-9B91-471F-8501-732366DF8B59}" srcOrd="2" destOrd="0" presId="urn:microsoft.com/office/officeart/2005/8/layout/hList7"/>
    <dgm:cxn modelId="{C44ECF70-6CB8-437B-AEE1-0AC8C93FEE27}" type="presParOf" srcId="{AA25F2A6-9DF3-4FF0-BD8E-A850D855F931}" destId="{DC46CF40-AEE9-4FF6-A926-C68B4FB47554}" srcOrd="3" destOrd="0" presId="urn:microsoft.com/office/officeart/2005/8/layout/hList7"/>
    <dgm:cxn modelId="{21F88565-F0F3-4120-A987-8CAF85574148}" type="presParOf" srcId="{C933FC8B-F826-45E1-BEC1-F9230B6B6CA2}" destId="{88BD2920-8B8C-4E08-9C98-3147E830288C}" srcOrd="5" destOrd="0" presId="urn:microsoft.com/office/officeart/2005/8/layout/hList7"/>
    <dgm:cxn modelId="{E013D6CD-F53D-4803-819A-45CC8B89B237}" type="presParOf" srcId="{C933FC8B-F826-45E1-BEC1-F9230B6B6CA2}" destId="{30933AA1-5C94-40B8-89E8-74D02DD63B9A}" srcOrd="6" destOrd="0" presId="urn:microsoft.com/office/officeart/2005/8/layout/hList7"/>
    <dgm:cxn modelId="{A228E878-9A1F-4B2D-9A11-445678BCE703}" type="presParOf" srcId="{30933AA1-5C94-40B8-89E8-74D02DD63B9A}" destId="{360D7C01-0F92-4291-B19E-9AD487314101}" srcOrd="0" destOrd="0" presId="urn:microsoft.com/office/officeart/2005/8/layout/hList7"/>
    <dgm:cxn modelId="{BC2CE91B-88EE-42A4-AC34-635561CC8F5E}" type="presParOf" srcId="{30933AA1-5C94-40B8-89E8-74D02DD63B9A}" destId="{8CF60330-7BE2-4794-ACD3-8DDC49DE7E67}" srcOrd="1" destOrd="0" presId="urn:microsoft.com/office/officeart/2005/8/layout/hList7"/>
    <dgm:cxn modelId="{2BF7BD5B-95D3-4BED-A722-BA9283AE4EF4}" type="presParOf" srcId="{30933AA1-5C94-40B8-89E8-74D02DD63B9A}" destId="{B139F1F6-A165-4470-A1E4-0098F54638B3}" srcOrd="2" destOrd="0" presId="urn:microsoft.com/office/officeart/2005/8/layout/hList7"/>
    <dgm:cxn modelId="{F0918A33-F219-413A-BAF7-25211846EDAF}" type="presParOf" srcId="{30933AA1-5C94-40B8-89E8-74D02DD63B9A}" destId="{5AD4998A-76F2-4FE6-BB3E-21B201E7975F}" srcOrd="3" destOrd="0" presId="urn:microsoft.com/office/officeart/2005/8/layout/hList7"/>
    <dgm:cxn modelId="{050DEDAA-A069-46E3-987A-59FCE2A07209}" type="presParOf" srcId="{C933FC8B-F826-45E1-BEC1-F9230B6B6CA2}" destId="{C73EEBA3-74D4-493E-9A1C-AD896D652420}" srcOrd="7" destOrd="0" presId="urn:microsoft.com/office/officeart/2005/8/layout/hList7"/>
    <dgm:cxn modelId="{F316D6A2-619B-4FAC-9E92-ADB1A17D69B9}" type="presParOf" srcId="{C933FC8B-F826-45E1-BEC1-F9230B6B6CA2}" destId="{F7A97AF9-8632-41B1-A320-9A00B58AFCF7}" srcOrd="8" destOrd="0" presId="urn:microsoft.com/office/officeart/2005/8/layout/hList7"/>
    <dgm:cxn modelId="{A34DB7F0-DFBF-4CB4-B3F7-8D601BFB7169}" type="presParOf" srcId="{F7A97AF9-8632-41B1-A320-9A00B58AFCF7}" destId="{DDFEF1F2-FEE3-4D52-9B06-55F4B930A0CB}" srcOrd="0" destOrd="0" presId="urn:microsoft.com/office/officeart/2005/8/layout/hList7"/>
    <dgm:cxn modelId="{61CCEEF7-D7A0-483C-B325-21E2F177D62C}" type="presParOf" srcId="{F7A97AF9-8632-41B1-A320-9A00B58AFCF7}" destId="{C7D7ADB8-521B-44A0-B17C-3B0BAFAADCD0}" srcOrd="1" destOrd="0" presId="urn:microsoft.com/office/officeart/2005/8/layout/hList7"/>
    <dgm:cxn modelId="{D248071F-C5FE-4E88-82B5-8AAEA0A24290}" type="presParOf" srcId="{F7A97AF9-8632-41B1-A320-9A00B58AFCF7}" destId="{05B3B476-BBAD-4A80-AA2A-2C85591822E2}" srcOrd="2" destOrd="0" presId="urn:microsoft.com/office/officeart/2005/8/layout/hList7"/>
    <dgm:cxn modelId="{5A6627F0-907C-4AB8-A46F-5F51632F0729}" type="presParOf" srcId="{F7A97AF9-8632-41B1-A320-9A00B58AFCF7}" destId="{856DBC6B-3ED6-4557-BEE2-791883DB326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8E817-2751-48DC-854C-08E88C06D816}"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A03D0EE3-916A-434D-B5AF-725B913F4659}">
      <dgm:prSet phldrT="[Text]"/>
      <dgm:spPr/>
      <dgm:t>
        <a:bodyPr/>
        <a:lstStyle/>
        <a:p>
          <a:r>
            <a:rPr lang="en-US" dirty="0" smtClean="0"/>
            <a:t>OER</a:t>
          </a:r>
          <a:endParaRPr lang="en-US" dirty="0"/>
        </a:p>
      </dgm:t>
    </dgm:pt>
    <dgm:pt modelId="{E1308990-0F3D-4036-ADC2-36A9B2E7EF47}" type="parTrans" cxnId="{EAE601FA-FC03-4690-AAD1-250DCDC38B52}">
      <dgm:prSet/>
      <dgm:spPr/>
      <dgm:t>
        <a:bodyPr/>
        <a:lstStyle/>
        <a:p>
          <a:endParaRPr lang="en-US"/>
        </a:p>
      </dgm:t>
    </dgm:pt>
    <dgm:pt modelId="{D87E7857-1C0F-4612-AFC3-9D47F2F0D543}" type="sibTrans" cxnId="{EAE601FA-FC03-4690-AAD1-250DCDC38B52}">
      <dgm:prSet/>
      <dgm:spPr/>
      <dgm:t>
        <a:bodyPr/>
        <a:lstStyle/>
        <a:p>
          <a:endParaRPr lang="en-US"/>
        </a:p>
      </dgm:t>
    </dgm:pt>
    <dgm:pt modelId="{38D4242E-D179-48AB-AD97-1056211BCC7E}">
      <dgm:prSet phldrT="[Text]" custT="1"/>
      <dgm:spPr/>
      <dgm:t>
        <a:bodyPr/>
        <a:lstStyle/>
        <a:p>
          <a:r>
            <a:rPr lang="en-US" sz="2000" dirty="0" smtClean="0"/>
            <a:t>Students as Creators</a:t>
          </a:r>
          <a:endParaRPr lang="en-US" sz="2000" dirty="0"/>
        </a:p>
      </dgm:t>
    </dgm:pt>
    <dgm:pt modelId="{D41681D9-FD04-4DEB-BA22-0E31B0211192}" type="parTrans" cxnId="{11EC91E4-E3E3-4AD8-9E42-55D1BFAB6CB0}">
      <dgm:prSet/>
      <dgm:spPr/>
      <dgm:t>
        <a:bodyPr/>
        <a:lstStyle/>
        <a:p>
          <a:endParaRPr lang="en-US"/>
        </a:p>
      </dgm:t>
    </dgm:pt>
    <dgm:pt modelId="{16126362-C1B3-4FDA-962B-B9391CAE15E4}" type="sibTrans" cxnId="{11EC91E4-E3E3-4AD8-9E42-55D1BFAB6CB0}">
      <dgm:prSet/>
      <dgm:spPr/>
      <dgm:t>
        <a:bodyPr/>
        <a:lstStyle/>
        <a:p>
          <a:endParaRPr lang="en-US"/>
        </a:p>
      </dgm:t>
    </dgm:pt>
    <dgm:pt modelId="{CD5653A7-6527-4E26-A32F-151A38AF4DA4}">
      <dgm:prSet phldrT="[Text]" custT="1"/>
      <dgm:spPr/>
      <dgm:t>
        <a:bodyPr/>
        <a:lstStyle/>
        <a:p>
          <a:r>
            <a:rPr lang="en-US" sz="2000" dirty="0" smtClean="0"/>
            <a:t>Images &amp; Videos </a:t>
          </a:r>
          <a:endParaRPr lang="en-US" sz="2000" dirty="0"/>
        </a:p>
      </dgm:t>
    </dgm:pt>
    <dgm:pt modelId="{CDF94918-2634-44B2-97A3-AFC904B0EECC}" type="parTrans" cxnId="{DBE529BB-397D-458E-AE40-3A2EFE7083CE}">
      <dgm:prSet/>
      <dgm:spPr/>
      <dgm:t>
        <a:bodyPr/>
        <a:lstStyle/>
        <a:p>
          <a:endParaRPr lang="en-US"/>
        </a:p>
      </dgm:t>
    </dgm:pt>
    <dgm:pt modelId="{21E49F11-7E9A-44A5-A756-A0B49C61F6DA}" type="sibTrans" cxnId="{DBE529BB-397D-458E-AE40-3A2EFE7083CE}">
      <dgm:prSet/>
      <dgm:spPr/>
      <dgm:t>
        <a:bodyPr/>
        <a:lstStyle/>
        <a:p>
          <a:endParaRPr lang="en-US"/>
        </a:p>
      </dgm:t>
    </dgm:pt>
    <dgm:pt modelId="{6C55E763-A500-43E9-BDF1-3186B81CE2EE}">
      <dgm:prSet custT="1"/>
      <dgm:spPr/>
      <dgm:t>
        <a:bodyPr/>
        <a:lstStyle/>
        <a:p>
          <a:r>
            <a:rPr lang="en-US" sz="2000" dirty="0" smtClean="0"/>
            <a:t>Professional Development</a:t>
          </a:r>
          <a:endParaRPr lang="en-US" sz="2000" dirty="0"/>
        </a:p>
      </dgm:t>
    </dgm:pt>
    <dgm:pt modelId="{7C2B3066-D393-4F0D-9D7E-C6A022968F51}" type="parTrans" cxnId="{2DCA029D-6DD5-47F5-B8E2-96880DDBF55A}">
      <dgm:prSet/>
      <dgm:spPr/>
      <dgm:t>
        <a:bodyPr/>
        <a:lstStyle/>
        <a:p>
          <a:endParaRPr lang="en-US"/>
        </a:p>
      </dgm:t>
    </dgm:pt>
    <dgm:pt modelId="{58BAC2A4-7E10-48B2-9E18-28B1FB7B029A}" type="sibTrans" cxnId="{2DCA029D-6DD5-47F5-B8E2-96880DDBF55A}">
      <dgm:prSet/>
      <dgm:spPr/>
      <dgm:t>
        <a:bodyPr/>
        <a:lstStyle/>
        <a:p>
          <a:endParaRPr lang="en-US"/>
        </a:p>
      </dgm:t>
    </dgm:pt>
    <dgm:pt modelId="{7ECDDB2B-57F6-4BCF-91DD-5A076A43055C}">
      <dgm:prSet custT="1"/>
      <dgm:spPr/>
      <dgm:t>
        <a:bodyPr/>
        <a:lstStyle/>
        <a:p>
          <a:r>
            <a:rPr lang="en-US" sz="2000" dirty="0" smtClean="0"/>
            <a:t>Lesson Plans</a:t>
          </a:r>
        </a:p>
      </dgm:t>
    </dgm:pt>
    <dgm:pt modelId="{8DE139E9-D125-49C4-B748-35B85C9F2998}" type="parTrans" cxnId="{5AA7970A-DBE3-4562-ACDF-09285E2C7C50}">
      <dgm:prSet/>
      <dgm:spPr/>
      <dgm:t>
        <a:bodyPr/>
        <a:lstStyle/>
        <a:p>
          <a:endParaRPr lang="en-US"/>
        </a:p>
      </dgm:t>
    </dgm:pt>
    <dgm:pt modelId="{1563B625-DF7D-42DF-A9BD-F70CD39F1220}" type="sibTrans" cxnId="{5AA7970A-DBE3-4562-ACDF-09285E2C7C50}">
      <dgm:prSet/>
      <dgm:spPr/>
      <dgm:t>
        <a:bodyPr/>
        <a:lstStyle/>
        <a:p>
          <a:endParaRPr lang="en-US"/>
        </a:p>
      </dgm:t>
    </dgm:pt>
    <dgm:pt modelId="{656F1B12-69E7-4EFB-BE6D-C44CCE4FD2B4}">
      <dgm:prSet custT="1"/>
      <dgm:spPr/>
      <dgm:t>
        <a:bodyPr/>
        <a:lstStyle/>
        <a:p>
          <a:r>
            <a:rPr lang="en-US" sz="2000" dirty="0" smtClean="0"/>
            <a:t>Differentiate Instruction</a:t>
          </a:r>
        </a:p>
      </dgm:t>
    </dgm:pt>
    <dgm:pt modelId="{30248A9F-A310-4AAA-9A72-880845048209}" type="parTrans" cxnId="{85EDE74F-6834-4684-8021-F56308A62DC8}">
      <dgm:prSet/>
      <dgm:spPr/>
      <dgm:t>
        <a:bodyPr/>
        <a:lstStyle/>
        <a:p>
          <a:endParaRPr lang="en-US"/>
        </a:p>
      </dgm:t>
    </dgm:pt>
    <dgm:pt modelId="{BC6D992F-C877-42A1-BEB7-8586AF4D5BE0}" type="sibTrans" cxnId="{85EDE74F-6834-4684-8021-F56308A62DC8}">
      <dgm:prSet/>
      <dgm:spPr/>
      <dgm:t>
        <a:bodyPr/>
        <a:lstStyle/>
        <a:p>
          <a:endParaRPr lang="en-US"/>
        </a:p>
      </dgm:t>
    </dgm:pt>
    <dgm:pt modelId="{888F97F3-C2E7-4620-8EBF-D04366B5201D}">
      <dgm:prSet/>
      <dgm:spPr/>
      <dgm:t>
        <a:bodyPr/>
        <a:lstStyle/>
        <a:p>
          <a:endParaRPr lang="en-US"/>
        </a:p>
      </dgm:t>
    </dgm:pt>
    <dgm:pt modelId="{AFD3E7DB-45C1-4344-BF01-BBA0017B805F}" type="parTrans" cxnId="{07DDC2FA-070A-4796-825F-D7B756319A4E}">
      <dgm:prSet/>
      <dgm:spPr/>
      <dgm:t>
        <a:bodyPr/>
        <a:lstStyle/>
        <a:p>
          <a:endParaRPr lang="en-US"/>
        </a:p>
      </dgm:t>
    </dgm:pt>
    <dgm:pt modelId="{47A57CEA-63FC-4A62-A4FC-30B7783645C3}" type="sibTrans" cxnId="{07DDC2FA-070A-4796-825F-D7B756319A4E}">
      <dgm:prSet/>
      <dgm:spPr/>
      <dgm:t>
        <a:bodyPr/>
        <a:lstStyle/>
        <a:p>
          <a:endParaRPr lang="en-US"/>
        </a:p>
      </dgm:t>
    </dgm:pt>
    <dgm:pt modelId="{8AEEBDD9-3C74-4B89-BBF2-28B629AF2BF2}">
      <dgm:prSet/>
      <dgm:spPr/>
      <dgm:t>
        <a:bodyPr/>
        <a:lstStyle/>
        <a:p>
          <a:endParaRPr lang="en-US"/>
        </a:p>
      </dgm:t>
    </dgm:pt>
    <dgm:pt modelId="{3F113020-B6E2-4128-B8C9-B0B0A13F08DC}" type="parTrans" cxnId="{88581C03-771B-4558-B85C-31C9B94787A6}">
      <dgm:prSet/>
      <dgm:spPr/>
      <dgm:t>
        <a:bodyPr/>
        <a:lstStyle/>
        <a:p>
          <a:endParaRPr lang="en-US"/>
        </a:p>
      </dgm:t>
    </dgm:pt>
    <dgm:pt modelId="{D4A1BC14-174A-4894-9941-99096C5537E5}" type="sibTrans" cxnId="{88581C03-771B-4558-B85C-31C9B94787A6}">
      <dgm:prSet/>
      <dgm:spPr/>
      <dgm:t>
        <a:bodyPr/>
        <a:lstStyle/>
        <a:p>
          <a:endParaRPr lang="en-US"/>
        </a:p>
      </dgm:t>
    </dgm:pt>
    <dgm:pt modelId="{0EB974C5-347B-4CD9-B241-0C2A8217CE10}">
      <dgm:prSet/>
      <dgm:spPr/>
      <dgm:t>
        <a:bodyPr/>
        <a:lstStyle/>
        <a:p>
          <a:endParaRPr lang="en-US"/>
        </a:p>
      </dgm:t>
    </dgm:pt>
    <dgm:pt modelId="{101C9D52-F3BF-4E6B-9619-19FF8E18E1AC}" type="parTrans" cxnId="{2225B5D2-59AA-4E9F-B1F5-5F04DC32DD05}">
      <dgm:prSet/>
      <dgm:spPr/>
      <dgm:t>
        <a:bodyPr/>
        <a:lstStyle/>
        <a:p>
          <a:endParaRPr lang="en-US"/>
        </a:p>
      </dgm:t>
    </dgm:pt>
    <dgm:pt modelId="{FCC4B3E6-DCDA-451C-8625-BFCC5B37B3FA}" type="sibTrans" cxnId="{2225B5D2-59AA-4E9F-B1F5-5F04DC32DD05}">
      <dgm:prSet/>
      <dgm:spPr/>
      <dgm:t>
        <a:bodyPr/>
        <a:lstStyle/>
        <a:p>
          <a:endParaRPr lang="en-US"/>
        </a:p>
      </dgm:t>
    </dgm:pt>
    <dgm:pt modelId="{39E061CE-FF3F-49BE-8A69-D813D6CBEC9D}">
      <dgm:prSet/>
      <dgm:spPr/>
      <dgm:t>
        <a:bodyPr/>
        <a:lstStyle/>
        <a:p>
          <a:endParaRPr lang="en-US"/>
        </a:p>
      </dgm:t>
    </dgm:pt>
    <dgm:pt modelId="{5AABAD24-55D0-4BFD-9F93-F87717E9A91C}" type="parTrans" cxnId="{C6C5CF8C-DCFE-4EF4-AEB5-A12006CE57DD}">
      <dgm:prSet/>
      <dgm:spPr/>
      <dgm:t>
        <a:bodyPr/>
        <a:lstStyle/>
        <a:p>
          <a:endParaRPr lang="en-US"/>
        </a:p>
      </dgm:t>
    </dgm:pt>
    <dgm:pt modelId="{EB28C84E-5735-4C65-849C-2279B827BB09}" type="sibTrans" cxnId="{C6C5CF8C-DCFE-4EF4-AEB5-A12006CE57DD}">
      <dgm:prSet/>
      <dgm:spPr/>
      <dgm:t>
        <a:bodyPr/>
        <a:lstStyle/>
        <a:p>
          <a:endParaRPr lang="en-US"/>
        </a:p>
      </dgm:t>
    </dgm:pt>
    <dgm:pt modelId="{A1A6477C-345E-46F5-8B2C-8E60A1D771FF}" type="pres">
      <dgm:prSet presAssocID="{8238E817-2751-48DC-854C-08E88C06D816}" presName="Name0" presStyleCnt="0">
        <dgm:presLayoutVars>
          <dgm:chMax val="1"/>
          <dgm:chPref val="1"/>
        </dgm:presLayoutVars>
      </dgm:prSet>
      <dgm:spPr/>
      <dgm:t>
        <a:bodyPr/>
        <a:lstStyle/>
        <a:p>
          <a:endParaRPr lang="en-US"/>
        </a:p>
      </dgm:t>
    </dgm:pt>
    <dgm:pt modelId="{6C9A1DAB-E1DB-419F-8BE9-64CFD15D89BA}" type="pres">
      <dgm:prSet presAssocID="{A03D0EE3-916A-434D-B5AF-725B913F4659}" presName="Parent" presStyleLbl="node0" presStyleIdx="0" presStyleCnt="1">
        <dgm:presLayoutVars>
          <dgm:chMax val="5"/>
          <dgm:chPref val="5"/>
        </dgm:presLayoutVars>
      </dgm:prSet>
      <dgm:spPr/>
      <dgm:t>
        <a:bodyPr/>
        <a:lstStyle/>
        <a:p>
          <a:endParaRPr lang="en-US"/>
        </a:p>
      </dgm:t>
    </dgm:pt>
    <dgm:pt modelId="{EBD14681-3B2D-4F15-8244-72FA432FFB58}" type="pres">
      <dgm:prSet presAssocID="{A03D0EE3-916A-434D-B5AF-725B913F4659}" presName="Accent2" presStyleLbl="node1" presStyleIdx="0" presStyleCnt="19"/>
      <dgm:spPr/>
    </dgm:pt>
    <dgm:pt modelId="{84AEE9BC-7F4F-4DBF-A9D4-3ED285C0B97F}" type="pres">
      <dgm:prSet presAssocID="{A03D0EE3-916A-434D-B5AF-725B913F4659}" presName="Accent3" presStyleLbl="node1" presStyleIdx="1" presStyleCnt="19"/>
      <dgm:spPr/>
    </dgm:pt>
    <dgm:pt modelId="{4445FB91-D4D1-4193-8E39-1AF6A2BA7E7B}" type="pres">
      <dgm:prSet presAssocID="{A03D0EE3-916A-434D-B5AF-725B913F4659}" presName="Accent4" presStyleLbl="node1" presStyleIdx="2" presStyleCnt="19" custLinFactNeighborX="-57768" custLinFactNeighborY="-27485"/>
      <dgm:spPr/>
    </dgm:pt>
    <dgm:pt modelId="{BB1C5918-3D21-4DA3-99D3-F9EF7F5822D5}" type="pres">
      <dgm:prSet presAssocID="{A03D0EE3-916A-434D-B5AF-725B913F4659}" presName="Accent5" presStyleLbl="node1" presStyleIdx="3" presStyleCnt="19"/>
      <dgm:spPr/>
    </dgm:pt>
    <dgm:pt modelId="{A8DD1A1F-7A44-4EB0-A152-17BD61443723}" type="pres">
      <dgm:prSet presAssocID="{A03D0EE3-916A-434D-B5AF-725B913F4659}" presName="Accent6" presStyleLbl="node1" presStyleIdx="4" presStyleCnt="19"/>
      <dgm:spPr/>
    </dgm:pt>
    <dgm:pt modelId="{CC6E27B0-93DC-4220-89EF-420B20415EBE}" type="pres">
      <dgm:prSet presAssocID="{38D4242E-D179-48AB-AD97-1056211BCC7E}" presName="Child1" presStyleLbl="node1" presStyleIdx="5" presStyleCnt="19" custScaleX="173688" custScaleY="151966" custLinFactY="-18227" custLinFactNeighborX="32157" custLinFactNeighborY="-100000">
        <dgm:presLayoutVars>
          <dgm:chMax val="0"/>
          <dgm:chPref val="0"/>
        </dgm:presLayoutVars>
      </dgm:prSet>
      <dgm:spPr/>
      <dgm:t>
        <a:bodyPr/>
        <a:lstStyle/>
        <a:p>
          <a:endParaRPr lang="en-US"/>
        </a:p>
      </dgm:t>
    </dgm:pt>
    <dgm:pt modelId="{75246C34-43D1-45FB-BA3C-4DDD7F36F83A}" type="pres">
      <dgm:prSet presAssocID="{38D4242E-D179-48AB-AD97-1056211BCC7E}" presName="Accent7" presStyleCnt="0"/>
      <dgm:spPr/>
    </dgm:pt>
    <dgm:pt modelId="{A2D7BBAF-BBBC-4DF1-8E00-0DDF84DC571E}" type="pres">
      <dgm:prSet presAssocID="{38D4242E-D179-48AB-AD97-1056211BCC7E}" presName="AccentHold1" presStyleLbl="node1" presStyleIdx="6" presStyleCnt="19"/>
      <dgm:spPr/>
    </dgm:pt>
    <dgm:pt modelId="{949C19D7-C655-431F-8F22-4A4DBCF3313A}" type="pres">
      <dgm:prSet presAssocID="{38D4242E-D179-48AB-AD97-1056211BCC7E}" presName="Accent8" presStyleCnt="0"/>
      <dgm:spPr/>
    </dgm:pt>
    <dgm:pt modelId="{594C0773-466F-48F7-BDAE-17CDA4707B84}" type="pres">
      <dgm:prSet presAssocID="{38D4242E-D179-48AB-AD97-1056211BCC7E}" presName="AccentHold2" presStyleLbl="node1" presStyleIdx="7" presStyleCnt="19" custLinFactY="-51969" custLinFactNeighborX="34868" custLinFactNeighborY="-100000"/>
      <dgm:spPr/>
    </dgm:pt>
    <dgm:pt modelId="{C3CDADF3-6885-463C-8F73-24D82C43F8B3}" type="pres">
      <dgm:prSet presAssocID="{CD5653A7-6527-4E26-A32F-151A38AF4DA4}" presName="Child2" presStyleLbl="node1" presStyleIdx="8" presStyleCnt="19" custScaleX="181330" custScaleY="108128" custLinFactNeighborX="9055" custLinFactNeighborY="60936">
        <dgm:presLayoutVars>
          <dgm:chMax val="0"/>
          <dgm:chPref val="0"/>
        </dgm:presLayoutVars>
      </dgm:prSet>
      <dgm:spPr/>
      <dgm:t>
        <a:bodyPr/>
        <a:lstStyle/>
        <a:p>
          <a:endParaRPr lang="en-US"/>
        </a:p>
      </dgm:t>
    </dgm:pt>
    <dgm:pt modelId="{A39688B5-4799-4422-BD05-F5897B512789}" type="pres">
      <dgm:prSet presAssocID="{CD5653A7-6527-4E26-A32F-151A38AF4DA4}" presName="Accent9" presStyleCnt="0"/>
      <dgm:spPr/>
    </dgm:pt>
    <dgm:pt modelId="{F2D55C0B-45AA-48F2-A364-692FCF7EAFC9}" type="pres">
      <dgm:prSet presAssocID="{CD5653A7-6527-4E26-A32F-151A38AF4DA4}" presName="AccentHold1" presStyleLbl="node1" presStyleIdx="9" presStyleCnt="19"/>
      <dgm:spPr/>
    </dgm:pt>
    <dgm:pt modelId="{5DDE1C26-A45F-4DC7-9326-AD736E6156AF}" type="pres">
      <dgm:prSet presAssocID="{CD5653A7-6527-4E26-A32F-151A38AF4DA4}" presName="Accent10" presStyleCnt="0"/>
      <dgm:spPr/>
    </dgm:pt>
    <dgm:pt modelId="{629BEF9B-4903-4D10-9DC7-709459DBA5A6}" type="pres">
      <dgm:prSet presAssocID="{CD5653A7-6527-4E26-A32F-151A38AF4DA4}" presName="AccentHold2" presStyleLbl="node1" presStyleIdx="10" presStyleCnt="19" custLinFactY="-100000" custLinFactNeighborX="32263" custLinFactNeighborY="-130231"/>
      <dgm:spPr/>
    </dgm:pt>
    <dgm:pt modelId="{F1083FD2-37DD-452B-A88B-69DEC23F8037}" type="pres">
      <dgm:prSet presAssocID="{CD5653A7-6527-4E26-A32F-151A38AF4DA4}" presName="Accent11" presStyleCnt="0"/>
      <dgm:spPr/>
    </dgm:pt>
    <dgm:pt modelId="{9C682B0D-47DD-47CF-BF22-1879056F2E9C}" type="pres">
      <dgm:prSet presAssocID="{CD5653A7-6527-4E26-A32F-151A38AF4DA4}" presName="AccentHold3" presStyleLbl="node1" presStyleIdx="11" presStyleCnt="19"/>
      <dgm:spPr/>
    </dgm:pt>
    <dgm:pt modelId="{0CAA0E0F-0D06-47F8-9F95-38BA27EEE54F}" type="pres">
      <dgm:prSet presAssocID="{6C55E763-A500-43E9-BDF1-3186B81CE2EE}" presName="Child3" presStyleLbl="node1" presStyleIdx="12" presStyleCnt="19" custScaleX="218334" custScaleY="153928" custLinFactNeighborX="-73851" custLinFactNeighborY="33986">
        <dgm:presLayoutVars>
          <dgm:chMax val="0"/>
          <dgm:chPref val="0"/>
        </dgm:presLayoutVars>
      </dgm:prSet>
      <dgm:spPr/>
      <dgm:t>
        <a:bodyPr/>
        <a:lstStyle/>
        <a:p>
          <a:endParaRPr lang="en-US"/>
        </a:p>
      </dgm:t>
    </dgm:pt>
    <dgm:pt modelId="{C85715CF-5DF5-46EC-A1FD-357CA28E6158}" type="pres">
      <dgm:prSet presAssocID="{6C55E763-A500-43E9-BDF1-3186B81CE2EE}" presName="Accent12" presStyleCnt="0"/>
      <dgm:spPr/>
    </dgm:pt>
    <dgm:pt modelId="{C6A10097-0916-494B-9FB4-D7762D1C467D}" type="pres">
      <dgm:prSet presAssocID="{6C55E763-A500-43E9-BDF1-3186B81CE2EE}" presName="AccentHold1" presStyleLbl="node1" presStyleIdx="13" presStyleCnt="19"/>
      <dgm:spPr/>
    </dgm:pt>
    <dgm:pt modelId="{1CC172E7-4DC4-4D78-A11B-2278F37EE56E}" type="pres">
      <dgm:prSet presAssocID="{7ECDDB2B-57F6-4BCF-91DD-5A076A43055C}" presName="Child4" presStyleLbl="node1" presStyleIdx="14" presStyleCnt="19" custScaleX="162729" custScaleY="146661" custLinFactX="30995" custLinFactY="-125447" custLinFactNeighborX="100000" custLinFactNeighborY="-200000">
        <dgm:presLayoutVars>
          <dgm:chMax val="0"/>
          <dgm:chPref val="0"/>
        </dgm:presLayoutVars>
      </dgm:prSet>
      <dgm:spPr/>
      <dgm:t>
        <a:bodyPr/>
        <a:lstStyle/>
        <a:p>
          <a:endParaRPr lang="en-US"/>
        </a:p>
      </dgm:t>
    </dgm:pt>
    <dgm:pt modelId="{1E75998E-99C5-40EC-8AFA-AAE9700FC935}" type="pres">
      <dgm:prSet presAssocID="{7ECDDB2B-57F6-4BCF-91DD-5A076A43055C}" presName="Accent13" presStyleCnt="0"/>
      <dgm:spPr/>
    </dgm:pt>
    <dgm:pt modelId="{0131C74A-4184-445C-89A1-A8315BCF598B}" type="pres">
      <dgm:prSet presAssocID="{7ECDDB2B-57F6-4BCF-91DD-5A076A43055C}" presName="AccentHold1" presStyleLbl="node1" presStyleIdx="15" presStyleCnt="19" custLinFactY="49801" custLinFactNeighborX="52082" custLinFactNeighborY="100000"/>
      <dgm:spPr/>
    </dgm:pt>
    <dgm:pt modelId="{CF53B188-E8B8-422C-AF50-92BA58C33640}" type="pres">
      <dgm:prSet presAssocID="{656F1B12-69E7-4EFB-BE6D-C44CCE4FD2B4}" presName="Child5" presStyleLbl="node1" presStyleIdx="16" presStyleCnt="19" custScaleX="205805" custScaleY="178582" custLinFactX="-53566" custLinFactY="106913" custLinFactNeighborX="-100000" custLinFactNeighborY="200000">
        <dgm:presLayoutVars>
          <dgm:chMax val="0"/>
          <dgm:chPref val="0"/>
        </dgm:presLayoutVars>
      </dgm:prSet>
      <dgm:spPr/>
      <dgm:t>
        <a:bodyPr/>
        <a:lstStyle/>
        <a:p>
          <a:endParaRPr lang="en-US"/>
        </a:p>
      </dgm:t>
    </dgm:pt>
    <dgm:pt modelId="{F06488B4-F72A-40B5-B268-830289FE7A6A}" type="pres">
      <dgm:prSet presAssocID="{656F1B12-69E7-4EFB-BE6D-C44CCE4FD2B4}" presName="Accent15" presStyleCnt="0"/>
      <dgm:spPr/>
    </dgm:pt>
    <dgm:pt modelId="{400B4342-CFF4-4F3C-990A-05B8EB5B215E}" type="pres">
      <dgm:prSet presAssocID="{656F1B12-69E7-4EFB-BE6D-C44CCE4FD2B4}" presName="AccentHold2" presStyleLbl="node1" presStyleIdx="17" presStyleCnt="19"/>
      <dgm:spPr/>
    </dgm:pt>
    <dgm:pt modelId="{1C4481C1-0170-4E9E-8A10-9933AE3CAEC6}" type="pres">
      <dgm:prSet presAssocID="{656F1B12-69E7-4EFB-BE6D-C44CCE4FD2B4}" presName="Accent16" presStyleCnt="0"/>
      <dgm:spPr/>
    </dgm:pt>
    <dgm:pt modelId="{ED119266-4432-456F-97B6-ED1D19A805EC}" type="pres">
      <dgm:prSet presAssocID="{656F1B12-69E7-4EFB-BE6D-C44CCE4FD2B4}" presName="AccentHold3" presStyleLbl="node1" presStyleIdx="18" presStyleCnt="19" custLinFactX="100000" custLinFactY="200000" custLinFactNeighborX="133315" custLinFactNeighborY="203782"/>
      <dgm:spPr/>
    </dgm:pt>
  </dgm:ptLst>
  <dgm:cxnLst>
    <dgm:cxn modelId="{73DDDC83-BF10-46B1-B6C1-C3F29D841C6B}" type="presOf" srcId="{38D4242E-D179-48AB-AD97-1056211BCC7E}" destId="{CC6E27B0-93DC-4220-89EF-420B20415EBE}" srcOrd="0" destOrd="0" presId="urn:microsoft.com/office/officeart/2009/3/layout/CircleRelationship"/>
    <dgm:cxn modelId="{E564D263-0924-41E7-96AA-39FBCAEA5CA5}" type="presOf" srcId="{6C55E763-A500-43E9-BDF1-3186B81CE2EE}" destId="{0CAA0E0F-0D06-47F8-9F95-38BA27EEE54F}" srcOrd="0" destOrd="0" presId="urn:microsoft.com/office/officeart/2009/3/layout/CircleRelationship"/>
    <dgm:cxn modelId="{11EC91E4-E3E3-4AD8-9E42-55D1BFAB6CB0}" srcId="{A03D0EE3-916A-434D-B5AF-725B913F4659}" destId="{38D4242E-D179-48AB-AD97-1056211BCC7E}" srcOrd="0" destOrd="0" parTransId="{D41681D9-FD04-4DEB-BA22-0E31B0211192}" sibTransId="{16126362-C1B3-4FDA-962B-B9391CAE15E4}"/>
    <dgm:cxn modelId="{D09B3F32-255F-47BE-8D57-3CE878EFFA2B}" type="presOf" srcId="{CD5653A7-6527-4E26-A32F-151A38AF4DA4}" destId="{C3CDADF3-6885-463C-8F73-24D82C43F8B3}" srcOrd="0" destOrd="0" presId="urn:microsoft.com/office/officeart/2009/3/layout/CircleRelationship"/>
    <dgm:cxn modelId="{2225B5D2-59AA-4E9F-B1F5-5F04DC32DD05}" srcId="{A03D0EE3-916A-434D-B5AF-725B913F4659}" destId="{0EB974C5-347B-4CD9-B241-0C2A8217CE10}" srcOrd="7" destOrd="0" parTransId="{101C9D52-F3BF-4E6B-9619-19FF8E18E1AC}" sibTransId="{FCC4B3E6-DCDA-451C-8625-BFCC5B37B3FA}"/>
    <dgm:cxn modelId="{07DDC2FA-070A-4796-825F-D7B756319A4E}" srcId="{A03D0EE3-916A-434D-B5AF-725B913F4659}" destId="{888F97F3-C2E7-4620-8EBF-D04366B5201D}" srcOrd="5" destOrd="0" parTransId="{AFD3E7DB-45C1-4344-BF01-BBA0017B805F}" sibTransId="{47A57CEA-63FC-4A62-A4FC-30B7783645C3}"/>
    <dgm:cxn modelId="{1B1724C7-6024-4FA6-B73D-93D92436E66C}" type="presOf" srcId="{A03D0EE3-916A-434D-B5AF-725B913F4659}" destId="{6C9A1DAB-E1DB-419F-8BE9-64CFD15D89BA}" srcOrd="0" destOrd="0" presId="urn:microsoft.com/office/officeart/2009/3/layout/CircleRelationship"/>
    <dgm:cxn modelId="{2DCA029D-6DD5-47F5-B8E2-96880DDBF55A}" srcId="{A03D0EE3-916A-434D-B5AF-725B913F4659}" destId="{6C55E763-A500-43E9-BDF1-3186B81CE2EE}" srcOrd="2" destOrd="0" parTransId="{7C2B3066-D393-4F0D-9D7E-C6A022968F51}" sibTransId="{58BAC2A4-7E10-48B2-9E18-28B1FB7B029A}"/>
    <dgm:cxn modelId="{2D1443F0-BB10-4060-8E0B-1973FDF3B55E}" type="presOf" srcId="{656F1B12-69E7-4EFB-BE6D-C44CCE4FD2B4}" destId="{CF53B188-E8B8-422C-AF50-92BA58C33640}" srcOrd="0" destOrd="0" presId="urn:microsoft.com/office/officeart/2009/3/layout/CircleRelationship"/>
    <dgm:cxn modelId="{36F92D27-FAAA-495C-8E0F-6FA8C791C33C}" type="presOf" srcId="{7ECDDB2B-57F6-4BCF-91DD-5A076A43055C}" destId="{1CC172E7-4DC4-4D78-A11B-2278F37EE56E}" srcOrd="0" destOrd="0" presId="urn:microsoft.com/office/officeart/2009/3/layout/CircleRelationship"/>
    <dgm:cxn modelId="{5AA7970A-DBE3-4562-ACDF-09285E2C7C50}" srcId="{A03D0EE3-916A-434D-B5AF-725B913F4659}" destId="{7ECDDB2B-57F6-4BCF-91DD-5A076A43055C}" srcOrd="3" destOrd="0" parTransId="{8DE139E9-D125-49C4-B748-35B85C9F2998}" sibTransId="{1563B625-DF7D-42DF-A9BD-F70CD39F1220}"/>
    <dgm:cxn modelId="{C6C5CF8C-DCFE-4EF4-AEB5-A12006CE57DD}" srcId="{A03D0EE3-916A-434D-B5AF-725B913F4659}" destId="{39E061CE-FF3F-49BE-8A69-D813D6CBEC9D}" srcOrd="8" destOrd="0" parTransId="{5AABAD24-55D0-4BFD-9F93-F87717E9A91C}" sibTransId="{EB28C84E-5735-4C65-849C-2279B827BB09}"/>
    <dgm:cxn modelId="{88581C03-771B-4558-B85C-31C9B94787A6}" srcId="{A03D0EE3-916A-434D-B5AF-725B913F4659}" destId="{8AEEBDD9-3C74-4B89-BBF2-28B629AF2BF2}" srcOrd="6" destOrd="0" parTransId="{3F113020-B6E2-4128-B8C9-B0B0A13F08DC}" sibTransId="{D4A1BC14-174A-4894-9941-99096C5537E5}"/>
    <dgm:cxn modelId="{DBE529BB-397D-458E-AE40-3A2EFE7083CE}" srcId="{A03D0EE3-916A-434D-B5AF-725B913F4659}" destId="{CD5653A7-6527-4E26-A32F-151A38AF4DA4}" srcOrd="1" destOrd="0" parTransId="{CDF94918-2634-44B2-97A3-AFC904B0EECC}" sibTransId="{21E49F11-7E9A-44A5-A756-A0B49C61F6DA}"/>
    <dgm:cxn modelId="{CD7F27CA-9CFD-4150-B999-B9F3A8A6F862}" type="presOf" srcId="{8238E817-2751-48DC-854C-08E88C06D816}" destId="{A1A6477C-345E-46F5-8B2C-8E60A1D771FF}" srcOrd="0" destOrd="0" presId="urn:microsoft.com/office/officeart/2009/3/layout/CircleRelationship"/>
    <dgm:cxn modelId="{EAE601FA-FC03-4690-AAD1-250DCDC38B52}" srcId="{8238E817-2751-48DC-854C-08E88C06D816}" destId="{A03D0EE3-916A-434D-B5AF-725B913F4659}" srcOrd="0" destOrd="0" parTransId="{E1308990-0F3D-4036-ADC2-36A9B2E7EF47}" sibTransId="{D87E7857-1C0F-4612-AFC3-9D47F2F0D543}"/>
    <dgm:cxn modelId="{85EDE74F-6834-4684-8021-F56308A62DC8}" srcId="{A03D0EE3-916A-434D-B5AF-725B913F4659}" destId="{656F1B12-69E7-4EFB-BE6D-C44CCE4FD2B4}" srcOrd="4" destOrd="0" parTransId="{30248A9F-A310-4AAA-9A72-880845048209}" sibTransId="{BC6D992F-C877-42A1-BEB7-8586AF4D5BE0}"/>
    <dgm:cxn modelId="{FFA8872C-E4FD-48F6-88CB-407A8861D7CC}" type="presParOf" srcId="{A1A6477C-345E-46F5-8B2C-8E60A1D771FF}" destId="{6C9A1DAB-E1DB-419F-8BE9-64CFD15D89BA}" srcOrd="0" destOrd="0" presId="urn:microsoft.com/office/officeart/2009/3/layout/CircleRelationship"/>
    <dgm:cxn modelId="{900C6F95-9782-43B9-9601-9B8D16248D47}" type="presParOf" srcId="{A1A6477C-345E-46F5-8B2C-8E60A1D771FF}" destId="{EBD14681-3B2D-4F15-8244-72FA432FFB58}" srcOrd="1" destOrd="0" presId="urn:microsoft.com/office/officeart/2009/3/layout/CircleRelationship"/>
    <dgm:cxn modelId="{721FD5BB-6CE1-4833-909A-5A3422E8BAE5}" type="presParOf" srcId="{A1A6477C-345E-46F5-8B2C-8E60A1D771FF}" destId="{84AEE9BC-7F4F-4DBF-A9D4-3ED285C0B97F}" srcOrd="2" destOrd="0" presId="urn:microsoft.com/office/officeart/2009/3/layout/CircleRelationship"/>
    <dgm:cxn modelId="{C8E3CEB8-8969-43B6-B3EF-E1767396ABA7}" type="presParOf" srcId="{A1A6477C-345E-46F5-8B2C-8E60A1D771FF}" destId="{4445FB91-D4D1-4193-8E39-1AF6A2BA7E7B}" srcOrd="3" destOrd="0" presId="urn:microsoft.com/office/officeart/2009/3/layout/CircleRelationship"/>
    <dgm:cxn modelId="{BBCCC34E-A398-4413-BFBC-BED7CBB7255D}" type="presParOf" srcId="{A1A6477C-345E-46F5-8B2C-8E60A1D771FF}" destId="{BB1C5918-3D21-4DA3-99D3-F9EF7F5822D5}" srcOrd="4" destOrd="0" presId="urn:microsoft.com/office/officeart/2009/3/layout/CircleRelationship"/>
    <dgm:cxn modelId="{825F6342-EE8D-4BC2-BBE4-7CA113600E8E}" type="presParOf" srcId="{A1A6477C-345E-46F5-8B2C-8E60A1D771FF}" destId="{A8DD1A1F-7A44-4EB0-A152-17BD61443723}" srcOrd="5" destOrd="0" presId="urn:microsoft.com/office/officeart/2009/3/layout/CircleRelationship"/>
    <dgm:cxn modelId="{ABAE1FBC-740F-4824-89E0-3E2063F4ECB7}" type="presParOf" srcId="{A1A6477C-345E-46F5-8B2C-8E60A1D771FF}" destId="{CC6E27B0-93DC-4220-89EF-420B20415EBE}" srcOrd="6" destOrd="0" presId="urn:microsoft.com/office/officeart/2009/3/layout/CircleRelationship"/>
    <dgm:cxn modelId="{4937268D-8485-40ED-9B09-043D14C7B1CA}" type="presParOf" srcId="{A1A6477C-345E-46F5-8B2C-8E60A1D771FF}" destId="{75246C34-43D1-45FB-BA3C-4DDD7F36F83A}" srcOrd="7" destOrd="0" presId="urn:microsoft.com/office/officeart/2009/3/layout/CircleRelationship"/>
    <dgm:cxn modelId="{82D26835-ADD9-468B-A740-3839E787434A}" type="presParOf" srcId="{75246C34-43D1-45FB-BA3C-4DDD7F36F83A}" destId="{A2D7BBAF-BBBC-4DF1-8E00-0DDF84DC571E}" srcOrd="0" destOrd="0" presId="urn:microsoft.com/office/officeart/2009/3/layout/CircleRelationship"/>
    <dgm:cxn modelId="{8D598F7E-4435-4255-B7DA-33E5EA1D3566}" type="presParOf" srcId="{A1A6477C-345E-46F5-8B2C-8E60A1D771FF}" destId="{949C19D7-C655-431F-8F22-4A4DBCF3313A}" srcOrd="8" destOrd="0" presId="urn:microsoft.com/office/officeart/2009/3/layout/CircleRelationship"/>
    <dgm:cxn modelId="{2A4D6F56-7EDC-4BED-A75E-F9C4CFA42C8A}" type="presParOf" srcId="{949C19D7-C655-431F-8F22-4A4DBCF3313A}" destId="{594C0773-466F-48F7-BDAE-17CDA4707B84}" srcOrd="0" destOrd="0" presId="urn:microsoft.com/office/officeart/2009/3/layout/CircleRelationship"/>
    <dgm:cxn modelId="{86B77B67-BB25-42E4-BDA0-46C674CE1245}" type="presParOf" srcId="{A1A6477C-345E-46F5-8B2C-8E60A1D771FF}" destId="{C3CDADF3-6885-463C-8F73-24D82C43F8B3}" srcOrd="9" destOrd="0" presId="urn:microsoft.com/office/officeart/2009/3/layout/CircleRelationship"/>
    <dgm:cxn modelId="{4256BD5C-3E7F-44B3-BC36-89B5094BDC7B}" type="presParOf" srcId="{A1A6477C-345E-46F5-8B2C-8E60A1D771FF}" destId="{A39688B5-4799-4422-BD05-F5897B512789}" srcOrd="10" destOrd="0" presId="urn:microsoft.com/office/officeart/2009/3/layout/CircleRelationship"/>
    <dgm:cxn modelId="{91A378FD-AAC2-409E-AD22-25B21A5F786C}" type="presParOf" srcId="{A39688B5-4799-4422-BD05-F5897B512789}" destId="{F2D55C0B-45AA-48F2-A364-692FCF7EAFC9}" srcOrd="0" destOrd="0" presId="urn:microsoft.com/office/officeart/2009/3/layout/CircleRelationship"/>
    <dgm:cxn modelId="{834A793A-1834-4361-A452-324282BA8C8D}" type="presParOf" srcId="{A1A6477C-345E-46F5-8B2C-8E60A1D771FF}" destId="{5DDE1C26-A45F-4DC7-9326-AD736E6156AF}" srcOrd="11" destOrd="0" presId="urn:microsoft.com/office/officeart/2009/3/layout/CircleRelationship"/>
    <dgm:cxn modelId="{D1B5C333-D3AC-4FDE-B3BA-6F806E9D19F0}" type="presParOf" srcId="{5DDE1C26-A45F-4DC7-9326-AD736E6156AF}" destId="{629BEF9B-4903-4D10-9DC7-709459DBA5A6}" srcOrd="0" destOrd="0" presId="urn:microsoft.com/office/officeart/2009/3/layout/CircleRelationship"/>
    <dgm:cxn modelId="{92824584-97EC-4EA4-B62D-107DC12D8EA1}" type="presParOf" srcId="{A1A6477C-345E-46F5-8B2C-8E60A1D771FF}" destId="{F1083FD2-37DD-452B-A88B-69DEC23F8037}" srcOrd="12" destOrd="0" presId="urn:microsoft.com/office/officeart/2009/3/layout/CircleRelationship"/>
    <dgm:cxn modelId="{6DE25CC3-6EED-4EA5-8981-CEF24479AD8F}" type="presParOf" srcId="{F1083FD2-37DD-452B-A88B-69DEC23F8037}" destId="{9C682B0D-47DD-47CF-BF22-1879056F2E9C}" srcOrd="0" destOrd="0" presId="urn:microsoft.com/office/officeart/2009/3/layout/CircleRelationship"/>
    <dgm:cxn modelId="{9341684C-918A-4627-9091-97AEB13F2DB0}" type="presParOf" srcId="{A1A6477C-345E-46F5-8B2C-8E60A1D771FF}" destId="{0CAA0E0F-0D06-47F8-9F95-38BA27EEE54F}" srcOrd="13" destOrd="0" presId="urn:microsoft.com/office/officeart/2009/3/layout/CircleRelationship"/>
    <dgm:cxn modelId="{F3F7425F-9EB2-455D-BC2A-7C417B84D7E7}" type="presParOf" srcId="{A1A6477C-345E-46F5-8B2C-8E60A1D771FF}" destId="{C85715CF-5DF5-46EC-A1FD-357CA28E6158}" srcOrd="14" destOrd="0" presId="urn:microsoft.com/office/officeart/2009/3/layout/CircleRelationship"/>
    <dgm:cxn modelId="{561DC6B6-8533-40CC-9396-A4B2D976D9F1}" type="presParOf" srcId="{C85715CF-5DF5-46EC-A1FD-357CA28E6158}" destId="{C6A10097-0916-494B-9FB4-D7762D1C467D}" srcOrd="0" destOrd="0" presId="urn:microsoft.com/office/officeart/2009/3/layout/CircleRelationship"/>
    <dgm:cxn modelId="{1A1A0769-6307-43FB-8DFB-EFE5011B570F}" type="presParOf" srcId="{A1A6477C-345E-46F5-8B2C-8E60A1D771FF}" destId="{1CC172E7-4DC4-4D78-A11B-2278F37EE56E}" srcOrd="15" destOrd="0" presId="urn:microsoft.com/office/officeart/2009/3/layout/CircleRelationship"/>
    <dgm:cxn modelId="{D6F1881B-EAA1-46F7-9F92-275E7A380B90}" type="presParOf" srcId="{A1A6477C-345E-46F5-8B2C-8E60A1D771FF}" destId="{1E75998E-99C5-40EC-8AFA-AAE9700FC935}" srcOrd="16" destOrd="0" presId="urn:microsoft.com/office/officeart/2009/3/layout/CircleRelationship"/>
    <dgm:cxn modelId="{F979E92C-782B-471C-A991-ECC416F3608A}" type="presParOf" srcId="{1E75998E-99C5-40EC-8AFA-AAE9700FC935}" destId="{0131C74A-4184-445C-89A1-A8315BCF598B}" srcOrd="0" destOrd="0" presId="urn:microsoft.com/office/officeart/2009/3/layout/CircleRelationship"/>
    <dgm:cxn modelId="{DD7A3E97-DDC2-4D3D-867E-3A7C609852DC}" type="presParOf" srcId="{A1A6477C-345E-46F5-8B2C-8E60A1D771FF}" destId="{CF53B188-E8B8-422C-AF50-92BA58C33640}" srcOrd="17" destOrd="0" presId="urn:microsoft.com/office/officeart/2009/3/layout/CircleRelationship"/>
    <dgm:cxn modelId="{9516213E-522A-4877-A4E7-A449B8B7E2C2}" type="presParOf" srcId="{A1A6477C-345E-46F5-8B2C-8E60A1D771FF}" destId="{F06488B4-F72A-40B5-B268-830289FE7A6A}" srcOrd="18" destOrd="0" presId="urn:microsoft.com/office/officeart/2009/3/layout/CircleRelationship"/>
    <dgm:cxn modelId="{131DC689-4071-476A-BBA6-00D319699B20}" type="presParOf" srcId="{F06488B4-F72A-40B5-B268-830289FE7A6A}" destId="{400B4342-CFF4-4F3C-990A-05B8EB5B215E}" srcOrd="0" destOrd="0" presId="urn:microsoft.com/office/officeart/2009/3/layout/CircleRelationship"/>
    <dgm:cxn modelId="{BC3C6FF5-2432-4BA0-98CF-38141B85DC76}" type="presParOf" srcId="{A1A6477C-345E-46F5-8B2C-8E60A1D771FF}" destId="{1C4481C1-0170-4E9E-8A10-9933AE3CAEC6}" srcOrd="19" destOrd="0" presId="urn:microsoft.com/office/officeart/2009/3/layout/CircleRelationship"/>
    <dgm:cxn modelId="{D1D9566C-61C6-4BF2-AC96-C06B1F2D9209}" type="presParOf" srcId="{1C4481C1-0170-4E9E-8A10-9933AE3CAEC6}" destId="{ED119266-4432-456F-97B6-ED1D19A805E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B715C3-CE07-4F6B-BA13-3EC134D59A56}" type="doc">
      <dgm:prSet loTypeId="urn:microsoft.com/office/officeart/2005/8/layout/hProcess9" loCatId="process" qsTypeId="urn:microsoft.com/office/officeart/2005/8/quickstyle/simple1" qsCatId="simple" csTypeId="urn:microsoft.com/office/officeart/2005/8/colors/colorful1" csCatId="colorful" phldr="1"/>
      <dgm:spPr/>
    </dgm:pt>
    <dgm:pt modelId="{142F3044-18FE-43B5-8671-B9865FC763A6}">
      <dgm:prSet phldrT="[Text]"/>
      <dgm:spPr/>
      <dgm:t>
        <a:bodyPr/>
        <a:lstStyle/>
        <a:p>
          <a:r>
            <a:rPr lang="en-US" dirty="0" smtClean="0"/>
            <a:t>Write</a:t>
          </a:r>
          <a:endParaRPr lang="en-US" dirty="0"/>
        </a:p>
      </dgm:t>
    </dgm:pt>
    <dgm:pt modelId="{0BDEDC85-5EE6-40C6-A2CD-8F8EDA8792A0}" type="parTrans" cxnId="{CD32CA3A-35C9-42A7-B756-81DC1A65CED2}">
      <dgm:prSet/>
      <dgm:spPr/>
      <dgm:t>
        <a:bodyPr/>
        <a:lstStyle/>
        <a:p>
          <a:endParaRPr lang="en-US"/>
        </a:p>
      </dgm:t>
    </dgm:pt>
    <dgm:pt modelId="{D6C2FDEC-3B05-4540-8F9D-D77888DA507F}" type="sibTrans" cxnId="{CD32CA3A-35C9-42A7-B756-81DC1A65CED2}">
      <dgm:prSet/>
      <dgm:spPr/>
      <dgm:t>
        <a:bodyPr/>
        <a:lstStyle/>
        <a:p>
          <a:endParaRPr lang="en-US"/>
        </a:p>
      </dgm:t>
    </dgm:pt>
    <dgm:pt modelId="{5CF881A0-1022-4472-A280-1926A4948874}">
      <dgm:prSet phldrT="[Text]"/>
      <dgm:spPr/>
      <dgm:t>
        <a:bodyPr/>
        <a:lstStyle/>
        <a:p>
          <a:r>
            <a:rPr lang="en-US" dirty="0" smtClean="0"/>
            <a:t>Describe</a:t>
          </a:r>
          <a:endParaRPr lang="en-US" dirty="0"/>
        </a:p>
      </dgm:t>
    </dgm:pt>
    <dgm:pt modelId="{98956D6C-97D2-43BE-8BF1-D0DD485ABF65}" type="parTrans" cxnId="{10E6D91F-6E97-4168-9D25-5240C4964AEF}">
      <dgm:prSet/>
      <dgm:spPr/>
      <dgm:t>
        <a:bodyPr/>
        <a:lstStyle/>
        <a:p>
          <a:endParaRPr lang="en-US"/>
        </a:p>
      </dgm:t>
    </dgm:pt>
    <dgm:pt modelId="{BFA7C05A-0282-4FA7-BFFC-45AD5FB7A8F0}" type="sibTrans" cxnId="{10E6D91F-6E97-4168-9D25-5240C4964AEF}">
      <dgm:prSet/>
      <dgm:spPr/>
      <dgm:t>
        <a:bodyPr/>
        <a:lstStyle/>
        <a:p>
          <a:endParaRPr lang="en-US"/>
        </a:p>
      </dgm:t>
    </dgm:pt>
    <dgm:pt modelId="{1BA77FDE-295E-4DA3-BCB3-AC6AA3EF5D55}">
      <dgm:prSet phldrT="[Text]"/>
      <dgm:spPr/>
      <dgm:t>
        <a:bodyPr/>
        <a:lstStyle/>
        <a:p>
          <a:r>
            <a:rPr lang="en-US" dirty="0" smtClean="0"/>
            <a:t>Submit</a:t>
          </a:r>
          <a:endParaRPr lang="en-US" dirty="0"/>
        </a:p>
      </dgm:t>
    </dgm:pt>
    <dgm:pt modelId="{506978E7-94CE-4945-88F4-6262B45B60A5}" type="parTrans" cxnId="{08CBAE99-4E0B-4BAC-B39F-9893F21D2C9B}">
      <dgm:prSet/>
      <dgm:spPr/>
      <dgm:t>
        <a:bodyPr/>
        <a:lstStyle/>
        <a:p>
          <a:endParaRPr lang="en-US"/>
        </a:p>
      </dgm:t>
    </dgm:pt>
    <dgm:pt modelId="{C7EFB1E8-5E51-4D7F-AEAB-272EC8345215}" type="sibTrans" cxnId="{08CBAE99-4E0B-4BAC-B39F-9893F21D2C9B}">
      <dgm:prSet/>
      <dgm:spPr/>
      <dgm:t>
        <a:bodyPr/>
        <a:lstStyle/>
        <a:p>
          <a:endParaRPr lang="en-US"/>
        </a:p>
      </dgm:t>
    </dgm:pt>
    <dgm:pt modelId="{2732088A-31EE-44B0-8D51-ADEB24D5CA13}" type="pres">
      <dgm:prSet presAssocID="{9AB715C3-CE07-4F6B-BA13-3EC134D59A56}" presName="CompostProcess" presStyleCnt="0">
        <dgm:presLayoutVars>
          <dgm:dir/>
          <dgm:resizeHandles val="exact"/>
        </dgm:presLayoutVars>
      </dgm:prSet>
      <dgm:spPr/>
    </dgm:pt>
    <dgm:pt modelId="{0BF48212-7BD0-4191-95A4-188BC763A096}" type="pres">
      <dgm:prSet presAssocID="{9AB715C3-CE07-4F6B-BA13-3EC134D59A56}" presName="arrow" presStyleLbl="bgShp" presStyleIdx="0" presStyleCnt="1"/>
      <dgm:spPr/>
    </dgm:pt>
    <dgm:pt modelId="{ED090910-761C-483C-8C5A-6171EFF18381}" type="pres">
      <dgm:prSet presAssocID="{9AB715C3-CE07-4F6B-BA13-3EC134D59A56}" presName="linearProcess" presStyleCnt="0"/>
      <dgm:spPr/>
    </dgm:pt>
    <dgm:pt modelId="{291B49B5-065F-4F48-A440-0F2303643570}" type="pres">
      <dgm:prSet presAssocID="{142F3044-18FE-43B5-8671-B9865FC763A6}" presName="textNode" presStyleLbl="node1" presStyleIdx="0" presStyleCnt="3">
        <dgm:presLayoutVars>
          <dgm:bulletEnabled val="1"/>
        </dgm:presLayoutVars>
      </dgm:prSet>
      <dgm:spPr/>
      <dgm:t>
        <a:bodyPr/>
        <a:lstStyle/>
        <a:p>
          <a:endParaRPr lang="en-US"/>
        </a:p>
      </dgm:t>
    </dgm:pt>
    <dgm:pt modelId="{565B8CF4-D512-489E-B482-C33A0165C933}" type="pres">
      <dgm:prSet presAssocID="{D6C2FDEC-3B05-4540-8F9D-D77888DA507F}" presName="sibTrans" presStyleCnt="0"/>
      <dgm:spPr/>
    </dgm:pt>
    <dgm:pt modelId="{1FBE8E3A-8032-4BF2-8588-8CA0B68FC747}" type="pres">
      <dgm:prSet presAssocID="{5CF881A0-1022-4472-A280-1926A4948874}" presName="textNode" presStyleLbl="node1" presStyleIdx="1" presStyleCnt="3">
        <dgm:presLayoutVars>
          <dgm:bulletEnabled val="1"/>
        </dgm:presLayoutVars>
      </dgm:prSet>
      <dgm:spPr/>
      <dgm:t>
        <a:bodyPr/>
        <a:lstStyle/>
        <a:p>
          <a:endParaRPr lang="en-US"/>
        </a:p>
      </dgm:t>
    </dgm:pt>
    <dgm:pt modelId="{E51537B8-CB0D-450C-BF0C-ECBC866F488D}" type="pres">
      <dgm:prSet presAssocID="{BFA7C05A-0282-4FA7-BFFC-45AD5FB7A8F0}" presName="sibTrans" presStyleCnt="0"/>
      <dgm:spPr/>
    </dgm:pt>
    <dgm:pt modelId="{7FAD58EF-BFDB-479F-B62F-B2CEB2AABE79}" type="pres">
      <dgm:prSet presAssocID="{1BA77FDE-295E-4DA3-BCB3-AC6AA3EF5D55}" presName="textNode" presStyleLbl="node1" presStyleIdx="2" presStyleCnt="3">
        <dgm:presLayoutVars>
          <dgm:bulletEnabled val="1"/>
        </dgm:presLayoutVars>
      </dgm:prSet>
      <dgm:spPr/>
      <dgm:t>
        <a:bodyPr/>
        <a:lstStyle/>
        <a:p>
          <a:endParaRPr lang="en-US"/>
        </a:p>
      </dgm:t>
    </dgm:pt>
  </dgm:ptLst>
  <dgm:cxnLst>
    <dgm:cxn modelId="{AE96B5AD-E2FA-403B-A68E-E0989BBAE8DE}" type="presOf" srcId="{9AB715C3-CE07-4F6B-BA13-3EC134D59A56}" destId="{2732088A-31EE-44B0-8D51-ADEB24D5CA13}" srcOrd="0" destOrd="0" presId="urn:microsoft.com/office/officeart/2005/8/layout/hProcess9"/>
    <dgm:cxn modelId="{71B03D9E-2F11-493A-AD82-53067894D2E3}" type="presOf" srcId="{142F3044-18FE-43B5-8671-B9865FC763A6}" destId="{291B49B5-065F-4F48-A440-0F2303643570}" srcOrd="0" destOrd="0" presId="urn:microsoft.com/office/officeart/2005/8/layout/hProcess9"/>
    <dgm:cxn modelId="{CD32CA3A-35C9-42A7-B756-81DC1A65CED2}" srcId="{9AB715C3-CE07-4F6B-BA13-3EC134D59A56}" destId="{142F3044-18FE-43B5-8671-B9865FC763A6}" srcOrd="0" destOrd="0" parTransId="{0BDEDC85-5EE6-40C6-A2CD-8F8EDA8792A0}" sibTransId="{D6C2FDEC-3B05-4540-8F9D-D77888DA507F}"/>
    <dgm:cxn modelId="{08CBAE99-4E0B-4BAC-B39F-9893F21D2C9B}" srcId="{9AB715C3-CE07-4F6B-BA13-3EC134D59A56}" destId="{1BA77FDE-295E-4DA3-BCB3-AC6AA3EF5D55}" srcOrd="2" destOrd="0" parTransId="{506978E7-94CE-4945-88F4-6262B45B60A5}" sibTransId="{C7EFB1E8-5E51-4D7F-AEAB-272EC8345215}"/>
    <dgm:cxn modelId="{4E44C6A3-BAA8-4E45-901A-837FD8D43C0C}" type="presOf" srcId="{1BA77FDE-295E-4DA3-BCB3-AC6AA3EF5D55}" destId="{7FAD58EF-BFDB-479F-B62F-B2CEB2AABE79}" srcOrd="0" destOrd="0" presId="urn:microsoft.com/office/officeart/2005/8/layout/hProcess9"/>
    <dgm:cxn modelId="{411C01CE-9841-4C5C-A700-3794224BB16E}" type="presOf" srcId="{5CF881A0-1022-4472-A280-1926A4948874}" destId="{1FBE8E3A-8032-4BF2-8588-8CA0B68FC747}" srcOrd="0" destOrd="0" presId="urn:microsoft.com/office/officeart/2005/8/layout/hProcess9"/>
    <dgm:cxn modelId="{10E6D91F-6E97-4168-9D25-5240C4964AEF}" srcId="{9AB715C3-CE07-4F6B-BA13-3EC134D59A56}" destId="{5CF881A0-1022-4472-A280-1926A4948874}" srcOrd="1" destOrd="0" parTransId="{98956D6C-97D2-43BE-8BF1-D0DD485ABF65}" sibTransId="{BFA7C05A-0282-4FA7-BFFC-45AD5FB7A8F0}"/>
    <dgm:cxn modelId="{B2FA5553-D559-424E-9D11-BC4FCF379102}" type="presParOf" srcId="{2732088A-31EE-44B0-8D51-ADEB24D5CA13}" destId="{0BF48212-7BD0-4191-95A4-188BC763A096}" srcOrd="0" destOrd="0" presId="urn:microsoft.com/office/officeart/2005/8/layout/hProcess9"/>
    <dgm:cxn modelId="{5DCF7E74-AC3C-494E-B7D2-7FE114E190E6}" type="presParOf" srcId="{2732088A-31EE-44B0-8D51-ADEB24D5CA13}" destId="{ED090910-761C-483C-8C5A-6171EFF18381}" srcOrd="1" destOrd="0" presId="urn:microsoft.com/office/officeart/2005/8/layout/hProcess9"/>
    <dgm:cxn modelId="{FDAEBA56-3332-4B40-B685-67C0A4E5EAED}" type="presParOf" srcId="{ED090910-761C-483C-8C5A-6171EFF18381}" destId="{291B49B5-065F-4F48-A440-0F2303643570}" srcOrd="0" destOrd="0" presId="urn:microsoft.com/office/officeart/2005/8/layout/hProcess9"/>
    <dgm:cxn modelId="{41EA20CD-81B4-49BB-9253-3F032F34F3CD}" type="presParOf" srcId="{ED090910-761C-483C-8C5A-6171EFF18381}" destId="{565B8CF4-D512-489E-B482-C33A0165C933}" srcOrd="1" destOrd="0" presId="urn:microsoft.com/office/officeart/2005/8/layout/hProcess9"/>
    <dgm:cxn modelId="{282DFE11-7296-4D3B-AF6B-C30AAE1ACA73}" type="presParOf" srcId="{ED090910-761C-483C-8C5A-6171EFF18381}" destId="{1FBE8E3A-8032-4BF2-8588-8CA0B68FC747}" srcOrd="2" destOrd="0" presId="urn:microsoft.com/office/officeart/2005/8/layout/hProcess9"/>
    <dgm:cxn modelId="{06EB7FA2-BB2A-4720-B4BD-534846534BB2}" type="presParOf" srcId="{ED090910-761C-483C-8C5A-6171EFF18381}" destId="{E51537B8-CB0D-450C-BF0C-ECBC866F488D}" srcOrd="3" destOrd="0" presId="urn:microsoft.com/office/officeart/2005/8/layout/hProcess9"/>
    <dgm:cxn modelId="{4E86085C-BBA3-495E-AAB2-65BC26A4492D}" type="presParOf" srcId="{ED090910-761C-483C-8C5A-6171EFF18381}" destId="{7FAD58EF-BFDB-479F-B62F-B2CEB2AABE7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B2A05-3934-415D-9F88-5767781F7938}">
      <dsp:nvSpPr>
        <dsp:cNvPr id="0" name=""/>
        <dsp:cNvSpPr/>
      </dsp:nvSpPr>
      <dsp:spPr>
        <a:xfrm>
          <a:off x="0" y="0"/>
          <a:ext cx="6477000" cy="14401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Open educational resources create </a:t>
          </a:r>
          <a:r>
            <a:rPr lang="en-US" sz="2300" b="1" i="1" kern="1200" dirty="0" smtClean="0"/>
            <a:t>efficient</a:t>
          </a:r>
          <a:r>
            <a:rPr lang="en-US" sz="2300" b="1" kern="1200" dirty="0" smtClean="0"/>
            <a:t> and </a:t>
          </a:r>
          <a:r>
            <a:rPr lang="en-US" sz="2300" b="1" i="1" kern="1200" dirty="0" smtClean="0"/>
            <a:t>affordable</a:t>
          </a:r>
          <a:r>
            <a:rPr lang="en-US" sz="2300" b="1" kern="1200" dirty="0" smtClean="0"/>
            <a:t> options for teachers and learners</a:t>
          </a:r>
          <a:endParaRPr lang="en-US" sz="2300" b="1" i="1" kern="1200" dirty="0"/>
        </a:p>
      </dsp:txBody>
      <dsp:txXfrm>
        <a:off x="42181" y="42181"/>
        <a:ext cx="4922934" cy="1355818"/>
      </dsp:txXfrm>
    </dsp:sp>
    <dsp:sp modelId="{68BEC7F8-9DA0-4CBF-A8F9-63AB5F430602}">
      <dsp:nvSpPr>
        <dsp:cNvPr id="0" name=""/>
        <dsp:cNvSpPr/>
      </dsp:nvSpPr>
      <dsp:spPr>
        <a:xfrm>
          <a:off x="571499" y="1680210"/>
          <a:ext cx="6477000" cy="144018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Adult educators and learners benefit from participation in an </a:t>
          </a:r>
          <a:r>
            <a:rPr lang="en-US" sz="2300" b="1" i="1" kern="1200" dirty="0" smtClean="0"/>
            <a:t>open community</a:t>
          </a:r>
          <a:endParaRPr lang="en-US" sz="2300" b="1" kern="1200" dirty="0"/>
        </a:p>
      </dsp:txBody>
      <dsp:txXfrm>
        <a:off x="613680" y="1722391"/>
        <a:ext cx="4885021" cy="1355817"/>
      </dsp:txXfrm>
    </dsp:sp>
    <dsp:sp modelId="{4DA3D678-9DA6-44AB-A41E-59EDF3D0BC14}">
      <dsp:nvSpPr>
        <dsp:cNvPr id="0" name=""/>
        <dsp:cNvSpPr/>
      </dsp:nvSpPr>
      <dsp:spPr>
        <a:xfrm>
          <a:off x="1142999" y="3360420"/>
          <a:ext cx="6477000" cy="14401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i="1" kern="1200" dirty="0" smtClean="0"/>
            <a:t>OER permissions </a:t>
          </a:r>
          <a:r>
            <a:rPr lang="en-US" sz="2300" b="1" kern="1200" dirty="0" smtClean="0"/>
            <a:t>(free and legal) allow for continuous evolution of practice and materials</a:t>
          </a:r>
          <a:endParaRPr lang="en-US" sz="2300" b="1" kern="1200" dirty="0"/>
        </a:p>
      </dsp:txBody>
      <dsp:txXfrm>
        <a:off x="1185180" y="3402601"/>
        <a:ext cx="4885021" cy="1355817"/>
      </dsp:txXfrm>
    </dsp:sp>
    <dsp:sp modelId="{2500604C-929D-4869-913F-6119EC4AF1CF}">
      <dsp:nvSpPr>
        <dsp:cNvPr id="0" name=""/>
        <dsp:cNvSpPr/>
      </dsp:nvSpPr>
      <dsp:spPr>
        <a:xfrm>
          <a:off x="5540883" y="1092136"/>
          <a:ext cx="936117" cy="93611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751509" y="1092136"/>
        <a:ext cx="514865" cy="704428"/>
      </dsp:txXfrm>
    </dsp:sp>
    <dsp:sp modelId="{75513327-403D-40E0-8163-511BEC7E575D}">
      <dsp:nvSpPr>
        <dsp:cNvPr id="0" name=""/>
        <dsp:cNvSpPr/>
      </dsp:nvSpPr>
      <dsp:spPr>
        <a:xfrm>
          <a:off x="6112383" y="2762745"/>
          <a:ext cx="936117" cy="93611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23009" y="2762745"/>
        <a:ext cx="514865" cy="704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555E7-AC06-467F-B6FA-5C1CF13D1B04}">
      <dsp:nvSpPr>
        <dsp:cNvPr id="0" name=""/>
        <dsp:cNvSpPr/>
      </dsp:nvSpPr>
      <dsp:spPr>
        <a:xfrm>
          <a:off x="0" y="0"/>
          <a:ext cx="1771054" cy="4873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rPr>
            <a:t>Reuse:</a:t>
          </a:r>
          <a:r>
            <a:rPr lang="en-US" sz="2000" kern="1200" dirty="0" smtClean="0">
              <a:solidFill>
                <a:srgbClr val="002060"/>
              </a:solidFill>
            </a:rPr>
            <a:t> </a:t>
          </a:r>
        </a:p>
        <a:p>
          <a:pPr lvl="0" algn="ctr" defTabSz="889000">
            <a:lnSpc>
              <a:spcPct val="90000"/>
            </a:lnSpc>
            <a:spcBef>
              <a:spcPct val="0"/>
            </a:spcBef>
            <a:spcAft>
              <a:spcPct val="35000"/>
            </a:spcAft>
          </a:pPr>
          <a:r>
            <a:rPr lang="en-US" sz="2000" kern="1200" dirty="0" smtClean="0"/>
            <a:t>the right to reuse content</a:t>
          </a:r>
          <a:endParaRPr lang="en-US" sz="2000" kern="1200" dirty="0"/>
        </a:p>
      </dsp:txBody>
      <dsp:txXfrm>
        <a:off x="0" y="1949450"/>
        <a:ext cx="1771054" cy="1949450"/>
      </dsp:txXfrm>
    </dsp:sp>
    <dsp:sp modelId="{9367B240-5D15-4ACD-ABAC-11D30F68BD32}">
      <dsp:nvSpPr>
        <dsp:cNvPr id="0" name=""/>
        <dsp:cNvSpPr/>
      </dsp:nvSpPr>
      <dsp:spPr>
        <a:xfrm>
          <a:off x="74068" y="292417"/>
          <a:ext cx="1622917" cy="162291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B23FD-B79D-4976-AF6F-AA86F995C53D}">
      <dsp:nvSpPr>
        <dsp:cNvPr id="0" name=""/>
        <dsp:cNvSpPr/>
      </dsp:nvSpPr>
      <dsp:spPr>
        <a:xfrm>
          <a:off x="1824186" y="0"/>
          <a:ext cx="1771054" cy="4873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2060"/>
              </a:solidFill>
            </a:rPr>
            <a:t>Redistribute</a:t>
          </a:r>
          <a:r>
            <a:rPr lang="en-US" sz="1800" kern="1200" dirty="0" smtClean="0">
              <a:solidFill>
                <a:srgbClr val="002060"/>
              </a:solidFill>
            </a:rPr>
            <a:t>:</a:t>
          </a:r>
        </a:p>
        <a:p>
          <a:pPr lvl="0" algn="ctr" defTabSz="800100">
            <a:lnSpc>
              <a:spcPct val="90000"/>
            </a:lnSpc>
            <a:spcBef>
              <a:spcPct val="0"/>
            </a:spcBef>
            <a:spcAft>
              <a:spcPct val="35000"/>
            </a:spcAft>
          </a:pPr>
          <a:r>
            <a:rPr lang="en-US" sz="2000" kern="1200" dirty="0" smtClean="0">
              <a:solidFill>
                <a:srgbClr val="002060"/>
              </a:solidFill>
            </a:rPr>
            <a:t> </a:t>
          </a:r>
          <a:r>
            <a:rPr lang="en-US" sz="2000" kern="1200" dirty="0" smtClean="0"/>
            <a:t>the right to share content</a:t>
          </a:r>
          <a:endParaRPr lang="en-US" sz="2000" kern="1200" dirty="0"/>
        </a:p>
      </dsp:txBody>
      <dsp:txXfrm>
        <a:off x="1824186" y="1949450"/>
        <a:ext cx="1771054" cy="1949450"/>
      </dsp:txXfrm>
    </dsp:sp>
    <dsp:sp modelId="{6B3BBD56-AF2B-4280-BB6F-77E52452992B}">
      <dsp:nvSpPr>
        <dsp:cNvPr id="0" name=""/>
        <dsp:cNvSpPr/>
      </dsp:nvSpPr>
      <dsp:spPr>
        <a:xfrm>
          <a:off x="1898255" y="292417"/>
          <a:ext cx="1622917" cy="162291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277162-266D-44F5-9B6C-CBCB1F7E3112}">
      <dsp:nvSpPr>
        <dsp:cNvPr id="0" name=""/>
        <dsp:cNvSpPr/>
      </dsp:nvSpPr>
      <dsp:spPr>
        <a:xfrm>
          <a:off x="3648372" y="0"/>
          <a:ext cx="1771054" cy="4873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rPr>
            <a:t>Remix: </a:t>
          </a:r>
        </a:p>
        <a:p>
          <a:pPr lvl="0" algn="ctr" defTabSz="889000">
            <a:lnSpc>
              <a:spcPct val="90000"/>
            </a:lnSpc>
            <a:spcBef>
              <a:spcPct val="0"/>
            </a:spcBef>
            <a:spcAft>
              <a:spcPct val="35000"/>
            </a:spcAft>
          </a:pPr>
          <a:r>
            <a:rPr lang="en-US" sz="2000" kern="1200" dirty="0" smtClean="0"/>
            <a:t>the right to combine content to make something new</a:t>
          </a:r>
          <a:endParaRPr lang="en-US" sz="2000" kern="1200" dirty="0"/>
        </a:p>
      </dsp:txBody>
      <dsp:txXfrm>
        <a:off x="3648372" y="1949450"/>
        <a:ext cx="1771054" cy="1949450"/>
      </dsp:txXfrm>
    </dsp:sp>
    <dsp:sp modelId="{DC46CF40-AEE9-4FF6-A926-C68B4FB47554}">
      <dsp:nvSpPr>
        <dsp:cNvPr id="0" name=""/>
        <dsp:cNvSpPr/>
      </dsp:nvSpPr>
      <dsp:spPr>
        <a:xfrm>
          <a:off x="3722441" y="292417"/>
          <a:ext cx="1622917" cy="162291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0D7C01-0F92-4291-B19E-9AD487314101}">
      <dsp:nvSpPr>
        <dsp:cNvPr id="0" name=""/>
        <dsp:cNvSpPr/>
      </dsp:nvSpPr>
      <dsp:spPr>
        <a:xfrm>
          <a:off x="5472558" y="0"/>
          <a:ext cx="1771054" cy="4873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2060"/>
              </a:solidFill>
            </a:rPr>
            <a:t>Revise:</a:t>
          </a:r>
          <a:r>
            <a:rPr lang="en-US" sz="1900" kern="1200" dirty="0" smtClean="0">
              <a:solidFill>
                <a:srgbClr val="002060"/>
              </a:solidFill>
            </a:rPr>
            <a:t> </a:t>
          </a:r>
        </a:p>
        <a:p>
          <a:pPr lvl="0" algn="ctr" defTabSz="844550">
            <a:lnSpc>
              <a:spcPct val="90000"/>
            </a:lnSpc>
            <a:spcBef>
              <a:spcPct val="0"/>
            </a:spcBef>
            <a:spcAft>
              <a:spcPct val="35000"/>
            </a:spcAft>
          </a:pPr>
          <a:r>
            <a:rPr lang="en-US" sz="1900" kern="1200" dirty="0" smtClean="0"/>
            <a:t>the right to modify content</a:t>
          </a:r>
          <a:r>
            <a:rPr lang="en-US" sz="1900" kern="1200" dirty="0" smtClean="0">
              <a:solidFill>
                <a:srgbClr val="002060"/>
              </a:solidFill>
            </a:rPr>
            <a:t> </a:t>
          </a:r>
          <a:endParaRPr lang="en-US" sz="1900" kern="1200" dirty="0"/>
        </a:p>
      </dsp:txBody>
      <dsp:txXfrm>
        <a:off x="5472558" y="1949450"/>
        <a:ext cx="1771054" cy="1949450"/>
      </dsp:txXfrm>
    </dsp:sp>
    <dsp:sp modelId="{5AD4998A-76F2-4FE6-BB3E-21B201E7975F}">
      <dsp:nvSpPr>
        <dsp:cNvPr id="0" name=""/>
        <dsp:cNvSpPr/>
      </dsp:nvSpPr>
      <dsp:spPr>
        <a:xfrm>
          <a:off x="5546627" y="292417"/>
          <a:ext cx="1622917" cy="162291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FEF1F2-FEE3-4D52-9B06-55F4B930A0CB}">
      <dsp:nvSpPr>
        <dsp:cNvPr id="0" name=""/>
        <dsp:cNvSpPr/>
      </dsp:nvSpPr>
      <dsp:spPr>
        <a:xfrm>
          <a:off x="7296745" y="0"/>
          <a:ext cx="1771054" cy="4873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2060"/>
              </a:solidFill>
            </a:rPr>
            <a:t>Retain:</a:t>
          </a:r>
        </a:p>
        <a:p>
          <a:pPr lvl="0" algn="ctr" defTabSz="844550">
            <a:lnSpc>
              <a:spcPct val="90000"/>
            </a:lnSpc>
            <a:spcBef>
              <a:spcPct val="0"/>
            </a:spcBef>
            <a:spcAft>
              <a:spcPct val="35000"/>
            </a:spcAft>
          </a:pPr>
          <a:r>
            <a:rPr lang="en-US" sz="1900" kern="1200" dirty="0" smtClean="0"/>
            <a:t>t</a:t>
          </a:r>
          <a:r>
            <a:rPr lang="en-US" sz="1900" b="0" i="0" kern="1200" dirty="0" smtClean="0"/>
            <a:t>he right to make, own, and control copies of the content</a:t>
          </a:r>
          <a:r>
            <a:rPr lang="en-US" sz="1900" kern="1200" dirty="0" smtClean="0"/>
            <a:t> </a:t>
          </a:r>
          <a:endParaRPr lang="en-US" sz="1900" kern="1200" dirty="0"/>
        </a:p>
      </dsp:txBody>
      <dsp:txXfrm>
        <a:off x="7296745" y="1949450"/>
        <a:ext cx="1771054" cy="1949450"/>
      </dsp:txXfrm>
    </dsp:sp>
    <dsp:sp modelId="{856DBC6B-3ED6-4557-BEE2-791883DB3268}">
      <dsp:nvSpPr>
        <dsp:cNvPr id="0" name=""/>
        <dsp:cNvSpPr/>
      </dsp:nvSpPr>
      <dsp:spPr>
        <a:xfrm>
          <a:off x="7370814" y="292417"/>
          <a:ext cx="1622917" cy="162291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E7708-D6D6-4D1B-8A04-36C7BBF6E072}">
      <dsp:nvSpPr>
        <dsp:cNvPr id="0" name=""/>
        <dsp:cNvSpPr/>
      </dsp:nvSpPr>
      <dsp:spPr>
        <a:xfrm>
          <a:off x="362712" y="3898900"/>
          <a:ext cx="8342375" cy="731043"/>
        </a:xfrm>
        <a:prstGeom prst="leftRightArrow">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A1DAB-E1DB-419F-8BE9-64CFD15D89BA}">
      <dsp:nvSpPr>
        <dsp:cNvPr id="0" name=""/>
        <dsp:cNvSpPr/>
      </dsp:nvSpPr>
      <dsp:spPr>
        <a:xfrm>
          <a:off x="2343166" y="1029154"/>
          <a:ext cx="2757010" cy="27574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OER</a:t>
          </a:r>
          <a:endParaRPr lang="en-US" sz="5500" kern="1200" dirty="0"/>
        </a:p>
      </dsp:txBody>
      <dsp:txXfrm>
        <a:off x="2746921" y="1432978"/>
        <a:ext cx="1949500" cy="1949836"/>
      </dsp:txXfrm>
    </dsp:sp>
    <dsp:sp modelId="{EBD14681-3B2D-4F15-8244-72FA432FFB58}">
      <dsp:nvSpPr>
        <dsp:cNvPr id="0" name=""/>
        <dsp:cNvSpPr/>
      </dsp:nvSpPr>
      <dsp:spPr>
        <a:xfrm>
          <a:off x="3190911" y="3581651"/>
          <a:ext cx="222257" cy="2222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EE9BC-7F4F-4DBF-A9D4-3ED285C0B97F}">
      <dsp:nvSpPr>
        <dsp:cNvPr id="0" name=""/>
        <dsp:cNvSpPr/>
      </dsp:nvSpPr>
      <dsp:spPr>
        <a:xfrm>
          <a:off x="5277756" y="2148212"/>
          <a:ext cx="222257" cy="22223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5FB91-D4D1-4193-8E39-1AF6A2BA7E7B}">
      <dsp:nvSpPr>
        <dsp:cNvPr id="0" name=""/>
        <dsp:cNvSpPr/>
      </dsp:nvSpPr>
      <dsp:spPr>
        <a:xfrm>
          <a:off x="4038599" y="3733799"/>
          <a:ext cx="306523" cy="30698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C5918-3D21-4DA3-99D3-F9EF7F5822D5}">
      <dsp:nvSpPr>
        <dsp:cNvPr id="0" name=""/>
        <dsp:cNvSpPr/>
      </dsp:nvSpPr>
      <dsp:spPr>
        <a:xfrm>
          <a:off x="3253121" y="1339100"/>
          <a:ext cx="222257" cy="222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D1A1F-7A44-4EB0-A152-17BD61443723}">
      <dsp:nvSpPr>
        <dsp:cNvPr id="0" name=""/>
        <dsp:cNvSpPr/>
      </dsp:nvSpPr>
      <dsp:spPr>
        <a:xfrm>
          <a:off x="2553547" y="2610913"/>
          <a:ext cx="222257" cy="2222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E27B0-93DC-4220-89EF-420B20415EBE}">
      <dsp:nvSpPr>
        <dsp:cNvPr id="0" name=""/>
        <dsp:cNvSpPr/>
      </dsp:nvSpPr>
      <dsp:spPr>
        <a:xfrm>
          <a:off x="1428745" y="0"/>
          <a:ext cx="1946871" cy="17035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Students as Creators</a:t>
          </a:r>
          <a:endParaRPr lang="en-US" sz="2000" kern="1200" dirty="0"/>
        </a:p>
      </dsp:txBody>
      <dsp:txXfrm>
        <a:off x="1713858" y="249484"/>
        <a:ext cx="1376645" cy="1204614"/>
      </dsp:txXfrm>
    </dsp:sp>
    <dsp:sp modelId="{A2D7BBAF-BBBC-4DF1-8E00-0DDF84DC571E}">
      <dsp:nvSpPr>
        <dsp:cNvPr id="0" name=""/>
        <dsp:cNvSpPr/>
      </dsp:nvSpPr>
      <dsp:spPr>
        <a:xfrm>
          <a:off x="3606584" y="1348955"/>
          <a:ext cx="306523" cy="30698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C0773-466F-48F7-BDAE-17CDA4707B84}">
      <dsp:nvSpPr>
        <dsp:cNvPr id="0" name=""/>
        <dsp:cNvSpPr/>
      </dsp:nvSpPr>
      <dsp:spPr>
        <a:xfrm>
          <a:off x="1780287" y="2133601"/>
          <a:ext cx="554229" cy="5543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DADF3-6885-463C-8F73-24D82C43F8B3}">
      <dsp:nvSpPr>
        <dsp:cNvPr id="0" name=""/>
        <dsp:cNvSpPr/>
      </dsp:nvSpPr>
      <dsp:spPr>
        <a:xfrm>
          <a:off x="5029196" y="1637140"/>
          <a:ext cx="2032530" cy="121214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Images &amp; Videos </a:t>
          </a:r>
          <a:endParaRPr lang="en-US" sz="2000" kern="1200" dirty="0"/>
        </a:p>
      </dsp:txBody>
      <dsp:txXfrm>
        <a:off x="5326853" y="1814655"/>
        <a:ext cx="1437216" cy="857116"/>
      </dsp:txXfrm>
    </dsp:sp>
    <dsp:sp modelId="{F2D55C0B-45AA-48F2-A364-692FCF7EAFC9}">
      <dsp:nvSpPr>
        <dsp:cNvPr id="0" name=""/>
        <dsp:cNvSpPr/>
      </dsp:nvSpPr>
      <dsp:spPr>
        <a:xfrm>
          <a:off x="4883009" y="1773221"/>
          <a:ext cx="306523" cy="30698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BEF9B-4903-4D10-9DC7-709459DBA5A6}">
      <dsp:nvSpPr>
        <dsp:cNvPr id="0" name=""/>
        <dsp:cNvSpPr/>
      </dsp:nvSpPr>
      <dsp:spPr>
        <a:xfrm>
          <a:off x="1447798" y="3124201"/>
          <a:ext cx="222257" cy="2222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82B0D-47DD-47CF-BF22-1879056F2E9C}">
      <dsp:nvSpPr>
        <dsp:cNvPr id="0" name=""/>
        <dsp:cNvSpPr/>
      </dsp:nvSpPr>
      <dsp:spPr>
        <a:xfrm>
          <a:off x="3590749" y="3319502"/>
          <a:ext cx="222257" cy="22223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A0E0F-0D06-47F8-9F95-38BA27EEE54F}">
      <dsp:nvSpPr>
        <dsp:cNvPr id="0" name=""/>
        <dsp:cNvSpPr/>
      </dsp:nvSpPr>
      <dsp:spPr>
        <a:xfrm>
          <a:off x="4419596" y="3015346"/>
          <a:ext cx="2447309" cy="172557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Professional Development</a:t>
          </a:r>
          <a:endParaRPr lang="en-US" sz="2000" kern="1200" dirty="0"/>
        </a:p>
      </dsp:txBody>
      <dsp:txXfrm>
        <a:off x="4777996" y="3268051"/>
        <a:ext cx="1730509" cy="1220167"/>
      </dsp:txXfrm>
    </dsp:sp>
    <dsp:sp modelId="{C6A10097-0916-494B-9FB4-D7762D1C467D}">
      <dsp:nvSpPr>
        <dsp:cNvPr id="0" name=""/>
        <dsp:cNvSpPr/>
      </dsp:nvSpPr>
      <dsp:spPr>
        <a:xfrm>
          <a:off x="5594459" y="2897700"/>
          <a:ext cx="222257" cy="222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C172E7-4DC4-4D78-A11B-2278F37EE56E}">
      <dsp:nvSpPr>
        <dsp:cNvPr id="0" name=""/>
        <dsp:cNvSpPr/>
      </dsp:nvSpPr>
      <dsp:spPr>
        <a:xfrm>
          <a:off x="3809996" y="0"/>
          <a:ext cx="1824031" cy="16441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Lesson Plans</a:t>
          </a:r>
        </a:p>
      </dsp:txBody>
      <dsp:txXfrm>
        <a:off x="4077119" y="240775"/>
        <a:ext cx="1289785" cy="1162562"/>
      </dsp:txXfrm>
    </dsp:sp>
    <dsp:sp modelId="{0131C74A-4184-445C-89A1-A8315BCF598B}">
      <dsp:nvSpPr>
        <dsp:cNvPr id="0" name=""/>
        <dsp:cNvSpPr/>
      </dsp:nvSpPr>
      <dsp:spPr>
        <a:xfrm>
          <a:off x="3809999" y="4190999"/>
          <a:ext cx="222257" cy="2222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3B188-E8B8-422C-AF50-92BA58C33640}">
      <dsp:nvSpPr>
        <dsp:cNvPr id="0" name=""/>
        <dsp:cNvSpPr/>
      </dsp:nvSpPr>
      <dsp:spPr>
        <a:xfrm>
          <a:off x="1447799" y="2925643"/>
          <a:ext cx="2306871" cy="20019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Differentiate Instruction</a:t>
          </a:r>
        </a:p>
      </dsp:txBody>
      <dsp:txXfrm>
        <a:off x="1785632" y="3218823"/>
        <a:ext cx="1631205" cy="1415596"/>
      </dsp:txXfrm>
    </dsp:sp>
    <dsp:sp modelId="{400B4342-CFF4-4F3C-990A-05B8EB5B215E}">
      <dsp:nvSpPr>
        <dsp:cNvPr id="0" name=""/>
        <dsp:cNvSpPr/>
      </dsp:nvSpPr>
      <dsp:spPr>
        <a:xfrm>
          <a:off x="2379926" y="1304607"/>
          <a:ext cx="222257" cy="2222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19266-4432-456F-97B6-ED1D19A805EC}">
      <dsp:nvSpPr>
        <dsp:cNvPr id="0" name=""/>
        <dsp:cNvSpPr/>
      </dsp:nvSpPr>
      <dsp:spPr>
        <a:xfrm>
          <a:off x="5486400" y="1262750"/>
          <a:ext cx="222257" cy="222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48212-7BD0-4191-95A4-188BC763A096}">
      <dsp:nvSpPr>
        <dsp:cNvPr id="0" name=""/>
        <dsp:cNvSpPr/>
      </dsp:nvSpPr>
      <dsp:spPr>
        <a:xfrm>
          <a:off x="605789" y="0"/>
          <a:ext cx="686562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B49B5-065F-4F48-A440-0F2303643570}">
      <dsp:nvSpPr>
        <dsp:cNvPr id="0" name=""/>
        <dsp:cNvSpPr/>
      </dsp:nvSpPr>
      <dsp:spPr>
        <a:xfrm>
          <a:off x="2988" y="1219199"/>
          <a:ext cx="2519503"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Write</a:t>
          </a:r>
          <a:endParaRPr lang="en-US" sz="4000" kern="1200" dirty="0"/>
        </a:p>
      </dsp:txBody>
      <dsp:txXfrm>
        <a:off x="82343" y="1298554"/>
        <a:ext cx="2360793" cy="1466890"/>
      </dsp:txXfrm>
    </dsp:sp>
    <dsp:sp modelId="{1FBE8E3A-8032-4BF2-8588-8CA0B68FC747}">
      <dsp:nvSpPr>
        <dsp:cNvPr id="0" name=""/>
        <dsp:cNvSpPr/>
      </dsp:nvSpPr>
      <dsp:spPr>
        <a:xfrm>
          <a:off x="2778848" y="1219199"/>
          <a:ext cx="2519503"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Describe</a:t>
          </a:r>
          <a:endParaRPr lang="en-US" sz="4000" kern="1200" dirty="0"/>
        </a:p>
      </dsp:txBody>
      <dsp:txXfrm>
        <a:off x="2858203" y="1298554"/>
        <a:ext cx="2360793" cy="1466890"/>
      </dsp:txXfrm>
    </dsp:sp>
    <dsp:sp modelId="{7FAD58EF-BFDB-479F-B62F-B2CEB2AABE79}">
      <dsp:nvSpPr>
        <dsp:cNvPr id="0" name=""/>
        <dsp:cNvSpPr/>
      </dsp:nvSpPr>
      <dsp:spPr>
        <a:xfrm>
          <a:off x="5554708" y="1219199"/>
          <a:ext cx="2519503"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Submit</a:t>
          </a:r>
          <a:endParaRPr lang="en-US" sz="4000" kern="1200" dirty="0"/>
        </a:p>
      </dsp:txBody>
      <dsp:txXfrm>
        <a:off x="5634063" y="1298554"/>
        <a:ext cx="2360793"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72FD8DD-C3B6-4AC8-BE79-C18F58F3F0FA}" type="datetimeFigureOut">
              <a:rPr lang="en-US" smtClean="0"/>
              <a:t>5/3/2016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43DBB10-F8C4-4BB4-9609-B0BD3C348767}" type="slidenum">
              <a:rPr lang="en-US" smtClean="0"/>
              <a:t>‹#›</a:t>
            </a:fld>
            <a:endParaRPr lang="en-US"/>
          </a:p>
        </p:txBody>
      </p:sp>
    </p:spTree>
    <p:extLst>
      <p:ext uri="{BB962C8B-B14F-4D97-AF65-F5344CB8AC3E}">
        <p14:creationId xmlns:p14="http://schemas.microsoft.com/office/powerpoint/2010/main" val="147406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ercommons.org/authoring/7994-parts-of-the-body-an-esl-lesson-plan-for-adult-lit/vie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36450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3-5 min</a:t>
            </a:r>
          </a:p>
          <a:p>
            <a:r>
              <a:rPr lang="en-US" dirty="0" smtClean="0"/>
              <a:t>Materials Needed:</a:t>
            </a:r>
          </a:p>
          <a:p>
            <a:r>
              <a:rPr lang="en-US" baseline="0" dirty="0" smtClean="0"/>
              <a:t>Notes:</a:t>
            </a:r>
          </a:p>
          <a:p>
            <a:r>
              <a:rPr lang="en-US" baseline="0" dirty="0" smtClean="0"/>
              <a:t>Possible Guiding Questions:</a:t>
            </a:r>
            <a:endParaRPr lang="en-US" dirty="0" smtClean="0"/>
          </a:p>
          <a:p>
            <a:pPr marL="114727"/>
            <a:endParaRPr lang="en-US" dirty="0" smtClean="0"/>
          </a:p>
          <a:p>
            <a:pPr marL="114727"/>
            <a:r>
              <a:rPr lang="en-US" dirty="0" smtClean="0"/>
              <a:t>According </a:t>
            </a:r>
            <a:r>
              <a:rPr lang="en-US" dirty="0"/>
              <a:t>to the National Educational Technology Plan, </a:t>
            </a:r>
            <a:r>
              <a:rPr lang="en-US" dirty="0" smtClean="0"/>
              <a:t>Open </a:t>
            </a:r>
            <a:r>
              <a:rPr lang="en-US" dirty="0"/>
              <a:t>Education </a:t>
            </a:r>
            <a:r>
              <a:rPr lang="en-US" dirty="0" smtClean="0"/>
              <a:t>Resources are objects </a:t>
            </a:r>
            <a:r>
              <a:rPr lang="en-US" dirty="0"/>
              <a:t>that</a:t>
            </a:r>
          </a:p>
          <a:p>
            <a:pPr marL="114727"/>
            <a:endParaRPr lang="en-US" dirty="0"/>
          </a:p>
          <a:p>
            <a:pPr marL="286815" indent="-172089">
              <a:buFontTx/>
              <a:buChar char="-"/>
            </a:pPr>
            <a:r>
              <a:rPr lang="en-US" dirty="0"/>
              <a:t>supports or facilitates teaching learning and research;</a:t>
            </a:r>
          </a:p>
          <a:p>
            <a:pPr marL="286815" indent="-172089">
              <a:buFontTx/>
              <a:buChar char="-"/>
            </a:pPr>
            <a:r>
              <a:rPr lang="en-US" dirty="0"/>
              <a:t>It lives in the public domain </a:t>
            </a:r>
          </a:p>
          <a:p>
            <a:pPr marL="286815" indent="-172089">
              <a:buFontTx/>
              <a:buChar char="-"/>
            </a:pPr>
            <a:r>
              <a:rPr lang="en-US" dirty="0"/>
              <a:t>It has been released under an intellectual property license (this is most commonly referred to as a Creative Commons license, but there are other names for it) and we’ll explore CC in greater depth in a few minutes)</a:t>
            </a:r>
          </a:p>
          <a:p>
            <a:pPr marL="286815" indent="-172089">
              <a:buFontTx/>
              <a:buChar char="-"/>
            </a:pPr>
            <a:r>
              <a:rPr lang="en-US" dirty="0"/>
              <a:t>And that license allows for sharing, accessing and repurposing</a:t>
            </a:r>
          </a:p>
          <a:p>
            <a:pPr marL="286815" indent="-172089">
              <a:buFontTx/>
              <a:buChar char="-"/>
            </a:pPr>
            <a:endParaRPr lang="en-US" dirty="0"/>
          </a:p>
          <a:p>
            <a:pPr marL="114727"/>
            <a:r>
              <a:rPr lang="en-US" sz="1000" dirty="0"/>
              <a:t>Please raise your hand if you have ever heard of the 5rs in relation to OER.</a:t>
            </a:r>
          </a:p>
        </p:txBody>
      </p:sp>
      <p:sp>
        <p:nvSpPr>
          <p:cNvPr id="4" name="Slide Number Placeholder 3"/>
          <p:cNvSpPr>
            <a:spLocks noGrp="1"/>
          </p:cNvSpPr>
          <p:nvPr>
            <p:ph type="sldNum" sz="quarter" idx="10"/>
          </p:nvPr>
        </p:nvSpPr>
        <p:spPr/>
        <p:txBody>
          <a:bodyPr/>
          <a:lstStyle/>
          <a:p>
            <a:fld id="{7CF45069-371F-457D-AA60-28640CCDC5B0}" type="slidenum">
              <a:rPr lang="en-US" smtClean="0"/>
              <a:t>10</a:t>
            </a:fld>
            <a:endParaRPr lang="en-US"/>
          </a:p>
        </p:txBody>
      </p:sp>
    </p:spTree>
    <p:extLst>
      <p:ext uri="{BB962C8B-B14F-4D97-AF65-F5344CB8AC3E}">
        <p14:creationId xmlns:p14="http://schemas.microsoft.com/office/powerpoint/2010/main" val="244669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smtClean="0"/>
          </a:p>
          <a:p>
            <a:r>
              <a:rPr lang="en-US" dirty="0" smtClean="0"/>
              <a:t>OERs cover a wide range of tools that</a:t>
            </a:r>
            <a:r>
              <a:rPr lang="en-US" baseline="0" dirty="0" smtClean="0"/>
              <a:t> you can incorporate into your instructional and assessment activities.  </a:t>
            </a:r>
          </a:p>
          <a:p>
            <a:pPr marL="172092" indent="-172092">
              <a:buFontTx/>
              <a:buChar char="-"/>
            </a:pPr>
            <a:r>
              <a:rPr lang="en-US" baseline="0" dirty="0" smtClean="0"/>
              <a:t>Podcasts</a:t>
            </a:r>
          </a:p>
          <a:p>
            <a:pPr marL="172092" indent="-172092">
              <a:buFontTx/>
              <a:buChar char="-"/>
            </a:pPr>
            <a:r>
              <a:rPr lang="en-US" baseline="0" dirty="0" smtClean="0"/>
              <a:t>Games/simulations</a:t>
            </a:r>
          </a:p>
          <a:p>
            <a:pPr marL="172092" indent="-172092">
              <a:buFontTx/>
              <a:buChar char="-"/>
            </a:pPr>
            <a:r>
              <a:rPr lang="en-US" baseline="0" dirty="0" smtClean="0"/>
              <a:t>Lesson plans</a:t>
            </a:r>
          </a:p>
          <a:p>
            <a:pPr marL="172092" indent="-172092" defTabSz="917824">
              <a:buFontTx/>
              <a:buChar char="-"/>
              <a:defRPr/>
            </a:pPr>
            <a:r>
              <a:rPr lang="en-US" baseline="0" dirty="0" smtClean="0"/>
              <a:t>Apps</a:t>
            </a:r>
          </a:p>
          <a:p>
            <a:pPr marL="172092" indent="-172092">
              <a:buFontTx/>
              <a:buChar char="-"/>
            </a:pPr>
            <a:r>
              <a:rPr lang="en-US" baseline="0" dirty="0" smtClean="0"/>
              <a:t>Digital textbooks</a:t>
            </a:r>
          </a:p>
          <a:p>
            <a:pPr marL="172092" indent="-172092">
              <a:buFontTx/>
              <a:buChar char="-"/>
            </a:pPr>
            <a:r>
              <a:rPr lang="en-US" baseline="0" dirty="0" smtClean="0"/>
              <a:t>Digital courses/curriculum</a:t>
            </a:r>
          </a:p>
          <a:p>
            <a:pPr marL="172092" indent="-172092" defTabSz="917824">
              <a:buFontTx/>
              <a:buChar char="-"/>
              <a:defRPr/>
            </a:pPr>
            <a:r>
              <a:rPr lang="en-US" baseline="0" dirty="0" smtClean="0"/>
              <a:t>Digital libraries</a:t>
            </a:r>
          </a:p>
          <a:p>
            <a:pPr defTabSz="917824">
              <a:defRPr/>
            </a:pPr>
            <a:endParaRPr lang="en-US" baseline="0" dirty="0" smtClean="0"/>
          </a:p>
          <a:p>
            <a:pPr defTabSz="917824">
              <a:defRPr/>
            </a:pPr>
            <a:r>
              <a:rPr lang="en-US" baseline="0" dirty="0" smtClean="0"/>
              <a:t>***REMEMBER THAT YOU MUST CHECK THE CREATIVE COMMONS/TERMS OF USE TO DETERMINE IF AN OBJECT IS TRULY AN OER*****  I.e. all podcasts are not OERs…all online lesson plans are not OERs, etc.  </a:t>
            </a:r>
          </a:p>
          <a:p>
            <a:pPr defTabSz="917824">
              <a:defRPr/>
            </a:pPr>
            <a:endParaRPr lang="en-US" baseline="0" dirty="0" smtClean="0"/>
          </a:p>
          <a:p>
            <a:pPr defTabSz="917824">
              <a:defRPr/>
            </a:pPr>
            <a:r>
              <a:rPr lang="en-US" baseline="0" dirty="0" smtClean="0"/>
              <a:t>All images are Public Domain and retrieved from openclipart.org; exceptions: Simulations is CC BY from Idaho National Library (Https://www.flickr.com/photos/inl/ </a:t>
            </a:r>
          </a:p>
          <a:p>
            <a:pPr defTabSz="917824">
              <a:defRPr/>
            </a:pPr>
            <a:r>
              <a:rPr lang="en-US" baseline="0" dirty="0" smtClean="0"/>
              <a:t>Apps is CC BY from Christopher </a:t>
            </a:r>
            <a:r>
              <a:rPr lang="en-US" baseline="0" dirty="0" err="1" smtClean="0"/>
              <a:t>Vizcarra</a:t>
            </a:r>
            <a:r>
              <a:rPr lang="en-US" baseline="0" dirty="0" smtClean="0"/>
              <a:t> https://www.flickr.com/photos/89112732@N04/</a:t>
            </a:r>
          </a:p>
          <a:p>
            <a:pPr defTabSz="917824">
              <a:defRPr/>
            </a:pPr>
            <a:endParaRPr lang="en-US" baseline="0" dirty="0" smtClean="0"/>
          </a:p>
          <a:p>
            <a:pPr defTabSz="917824">
              <a:defRPr/>
            </a:pPr>
            <a:endParaRPr lang="en-US" baseline="0" dirty="0" smtClean="0"/>
          </a:p>
          <a:p>
            <a:pPr defTabSz="917824">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F1D5DFB-7DC9-47BE-94EC-4D4271F4E242}" type="slidenum">
              <a:rPr lang="en-US" smtClean="0"/>
              <a:t>11</a:t>
            </a:fld>
            <a:endParaRPr lang="en-US"/>
          </a:p>
        </p:txBody>
      </p:sp>
    </p:spTree>
    <p:extLst>
      <p:ext uri="{BB962C8B-B14F-4D97-AF65-F5344CB8AC3E}">
        <p14:creationId xmlns:p14="http://schemas.microsoft.com/office/powerpoint/2010/main" val="177016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1-2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smtClean="0"/>
          </a:p>
          <a:p>
            <a:r>
              <a:rPr lang="en-US" dirty="0" smtClean="0"/>
              <a:t>If the internet is working well, we can open this link and show the live version and show the wealth</a:t>
            </a:r>
            <a:r>
              <a:rPr lang="en-US" baseline="0" dirty="0" smtClean="0"/>
              <a:t> of OER embedded within this one resource</a:t>
            </a:r>
            <a:r>
              <a:rPr lang="en-US" dirty="0" smtClean="0"/>
              <a:t>: http://www.oercommons.org/courses/betsy-s-eclection-language-technology/view </a:t>
            </a:r>
          </a:p>
          <a:p>
            <a:r>
              <a:rPr lang="en-US" dirty="0" smtClean="0"/>
              <a:t>If not, we</a:t>
            </a:r>
            <a:r>
              <a:rPr lang="en-US" baseline="0" dirty="0" smtClean="0"/>
              <a:t> can verbally explain what’s on this site.  </a:t>
            </a:r>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12</a:t>
            </a:fld>
            <a:endParaRPr lang="en-US"/>
          </a:p>
        </p:txBody>
      </p:sp>
    </p:spTree>
    <p:extLst>
      <p:ext uri="{BB962C8B-B14F-4D97-AF65-F5344CB8AC3E}">
        <p14:creationId xmlns:p14="http://schemas.microsoft.com/office/powerpoint/2010/main" val="54914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1-2 min</a:t>
            </a:r>
          </a:p>
          <a:p>
            <a:r>
              <a:rPr lang="en-US" dirty="0" smtClean="0"/>
              <a:t>Materials Needed:</a:t>
            </a:r>
          </a:p>
          <a:p>
            <a:r>
              <a:rPr lang="en-US" baseline="0" dirty="0" smtClean="0"/>
              <a:t>Notes:</a:t>
            </a:r>
          </a:p>
          <a:p>
            <a:r>
              <a:rPr lang="en-US" baseline="0" dirty="0" smtClean="0"/>
              <a:t>Possible Guiding Questions:</a:t>
            </a:r>
            <a:endParaRPr lang="en-US" dirty="0" smtClean="0"/>
          </a:p>
          <a:p>
            <a:pPr defTabSz="933237">
              <a:defRPr/>
            </a:pPr>
            <a:endParaRPr lang="en-US" dirty="0" smtClean="0"/>
          </a:p>
          <a:p>
            <a:pPr defTabSz="933237">
              <a:defRPr/>
            </a:pPr>
            <a:r>
              <a:rPr lang="en-US" dirty="0" smtClean="0"/>
              <a:t>If the internet is working well, we can open this link and show the live version: </a:t>
            </a:r>
            <a:r>
              <a:rPr lang="en-US" dirty="0">
                <a:hlinkClick r:id="rId3"/>
              </a:rPr>
              <a:t>https://www.oercommons.org/authoring/7994-parts-of-the-body-an-esl-lesson-plan-for-adult-lit/view</a:t>
            </a:r>
            <a:r>
              <a:rPr lang="en-US" dirty="0"/>
              <a:t> </a:t>
            </a:r>
          </a:p>
          <a:p>
            <a:r>
              <a:rPr lang="en-US" dirty="0" smtClean="0"/>
              <a:t>If not, we can verbally explain what’s included in this lesson.</a:t>
            </a:r>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13</a:t>
            </a:fld>
            <a:endParaRPr lang="en-US"/>
          </a:p>
        </p:txBody>
      </p:sp>
    </p:spTree>
    <p:extLst>
      <p:ext uri="{BB962C8B-B14F-4D97-AF65-F5344CB8AC3E}">
        <p14:creationId xmlns:p14="http://schemas.microsoft.com/office/powerpoint/2010/main" val="348479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4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smtClean="0"/>
          </a:p>
          <a:p>
            <a:r>
              <a:rPr lang="en-US" dirty="0" smtClean="0"/>
              <a:t>Another</a:t>
            </a:r>
            <a:r>
              <a:rPr lang="en-US" baseline="0" dirty="0" smtClean="0"/>
              <a:t> way to help you determine if an object is an OER is by using the 5Rs – these were identified and made popular by David Wiley who is a leader in the open education movement.  The 5 </a:t>
            </a:r>
            <a:r>
              <a:rPr lang="en-US" baseline="0" dirty="0" err="1" smtClean="0"/>
              <a:t>Rs</a:t>
            </a:r>
            <a:r>
              <a:rPr lang="en-US" baseline="0" dirty="0" smtClean="0"/>
              <a:t> provide an easy way to check if an object meets the criteria needed to be considered an open educational resource.  </a:t>
            </a:r>
          </a:p>
          <a:p>
            <a:endParaRPr lang="en-US" dirty="0" smtClean="0"/>
          </a:p>
          <a:p>
            <a:pPr marL="232364" indent="-232364">
              <a:buAutoNum type="arabicPeriod"/>
            </a:pPr>
            <a:r>
              <a:rPr lang="en-US" dirty="0" smtClean="0"/>
              <a:t>The first R is Reuse – This is the right to reuse the content in its unaltered / verbatim form (e.g., make a digital copy of the content)  </a:t>
            </a:r>
          </a:p>
          <a:p>
            <a:r>
              <a:rPr lang="en-US" dirty="0" smtClean="0"/>
              <a:t>2.</a:t>
            </a:r>
            <a:r>
              <a:rPr lang="en-US" baseline="0" dirty="0" smtClean="0"/>
              <a:t>  The next R is </a:t>
            </a:r>
            <a:r>
              <a:rPr lang="en-US" dirty="0" smtClean="0"/>
              <a:t>Redistribute – This is the right to share copies of the original content, your revisions, or your remixes with others (e.g., Are you allowed to give a copy of the content to a colleague or make copies for your students)</a:t>
            </a:r>
          </a:p>
          <a:p>
            <a:r>
              <a:rPr lang="en-US" dirty="0" smtClean="0"/>
              <a:t>3.Remix - the right to combine the original or revised content with other content to create something new (e.g., you</a:t>
            </a:r>
            <a:r>
              <a:rPr lang="en-US" baseline="0" dirty="0" smtClean="0"/>
              <a:t> found a lesson plan online that you want to use, but you want to incorporate some technology aspect into it.  You find an interactive online learning tool that supports your objective so you combine the two and create a New object.   You’ve just remixed two items!</a:t>
            </a:r>
            <a:endParaRPr lang="en-US" i="1" dirty="0" smtClean="0"/>
          </a:p>
          <a:p>
            <a:r>
              <a:rPr lang="en-US" dirty="0" smtClean="0"/>
              <a:t>4.Revise - the right to adapt, adjust, modify, or alter the content itself (e.g., you modify the language of a text to match your students’ reading levels,</a:t>
            </a:r>
            <a:r>
              <a:rPr lang="en-US" baseline="0" dirty="0" smtClean="0"/>
              <a:t> or you alter the assessment activities so they provide deeper learning experiences for your students.</a:t>
            </a:r>
            <a:r>
              <a:rPr lang="en-US" dirty="0" smtClean="0"/>
              <a:t>) </a:t>
            </a:r>
          </a:p>
          <a:p>
            <a:r>
              <a:rPr lang="en-US" dirty="0" smtClean="0"/>
              <a:t>5.  Retain – as the original</a:t>
            </a:r>
            <a:r>
              <a:rPr lang="en-US" baseline="0" dirty="0" smtClean="0"/>
              <a:t> creator you will always retain the right to your resource.  If others modify it and share it, your original version will still exist as you created it with your license. </a:t>
            </a:r>
            <a:endParaRPr lang="en-US" dirty="0" smtClean="0"/>
          </a:p>
          <a:p>
            <a:endParaRPr lang="en-US" dirty="0" smtClean="0"/>
          </a:p>
          <a:p>
            <a:r>
              <a:rPr lang="en-US" dirty="0" smtClean="0"/>
              <a:t>As you search for OER to use in your classrooms, you want to make sure</a:t>
            </a:r>
            <a:r>
              <a:rPr lang="en-US" baseline="0" dirty="0" smtClean="0"/>
              <a:t> that a learning resource is in fact open.  Most objects state the terms of use on the page, but you may have to dig a bit to find out what you are allowed to do – in a few minutes, we’ll show you some tips for digging a bit deeper. One of those tips is on your screen – creative commons.  </a:t>
            </a:r>
          </a:p>
          <a:p>
            <a:endParaRPr lang="en-US" baseline="0" dirty="0" smtClean="0"/>
          </a:p>
          <a:p>
            <a:endParaRPr lang="en-US" dirty="0" smtClean="0"/>
          </a:p>
          <a:p>
            <a:endParaRPr lang="en-US" dirty="0" smtClean="0"/>
          </a:p>
          <a:p>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81C6AA80-1009-484E-8895-B3FA0A47C69B}" type="slidenum">
              <a:rPr lang="en-US" smtClean="0"/>
              <a:t>14</a:t>
            </a:fld>
            <a:endParaRPr lang="en-US"/>
          </a:p>
        </p:txBody>
      </p:sp>
    </p:spTree>
    <p:extLst>
      <p:ext uri="{BB962C8B-B14F-4D97-AF65-F5344CB8AC3E}">
        <p14:creationId xmlns:p14="http://schemas.microsoft.com/office/powerpoint/2010/main" val="104528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15</a:t>
            </a:fld>
            <a:endParaRPr lang="en-US"/>
          </a:p>
        </p:txBody>
      </p:sp>
    </p:spTree>
    <p:extLst>
      <p:ext uri="{BB962C8B-B14F-4D97-AF65-F5344CB8AC3E}">
        <p14:creationId xmlns:p14="http://schemas.microsoft.com/office/powerpoint/2010/main" val="363183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2 min</a:t>
            </a:r>
          </a:p>
          <a:p>
            <a:r>
              <a:rPr lang="en-US" dirty="0" smtClean="0"/>
              <a:t>Materials Needed:</a:t>
            </a:r>
          </a:p>
          <a:p>
            <a:r>
              <a:rPr lang="en-US" baseline="0" dirty="0" smtClean="0"/>
              <a:t>Notes:  Slide is animated so we can ask participants what they think first</a:t>
            </a:r>
          </a:p>
          <a:p>
            <a:r>
              <a:rPr lang="en-US" baseline="0" dirty="0" smtClean="0"/>
              <a:t>Possible Guiding Questions:</a:t>
            </a:r>
          </a:p>
          <a:p>
            <a:endParaRPr lang="en-US" b="1" baseline="0" dirty="0" smtClean="0"/>
          </a:p>
          <a:p>
            <a:r>
              <a:rPr lang="en-US" b="1" baseline="0" dirty="0" smtClean="0"/>
              <a:t>Show examples (screenshots included in following slides): </a:t>
            </a:r>
            <a:r>
              <a:rPr lang="en-US" b="0" baseline="0" dirty="0" smtClean="0"/>
              <a:t>https://www.oercommons.org/authoring/6937-cause-and-effect-in-reading-passages (lesson plan)</a:t>
            </a:r>
          </a:p>
          <a:p>
            <a:r>
              <a:rPr lang="en-US" b="0" baseline="0" dirty="0" smtClean="0"/>
              <a:t>http://www.oercommons.org/courses/smartphones-in-adult-esl-instruction-picture-prompts-and-review/view (professional development video)</a:t>
            </a:r>
          </a:p>
          <a:p>
            <a:r>
              <a:rPr lang="en-US" b="0" baseline="0" dirty="0" smtClean="0"/>
              <a:t>https://nsdl.oercommons.org/courses/ramp-up-your-writing (interactive, web based </a:t>
            </a:r>
            <a:r>
              <a:rPr lang="en-US" b="0" baseline="0" dirty="0" err="1" smtClean="0"/>
              <a:t>tool;differentiation</a:t>
            </a:r>
            <a:r>
              <a:rPr lang="en-US" b="0" baseline="0"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16</a:t>
            </a:fld>
            <a:endParaRPr lang="en-US"/>
          </a:p>
        </p:txBody>
      </p:sp>
    </p:spTree>
    <p:extLst>
      <p:ext uri="{BB962C8B-B14F-4D97-AF65-F5344CB8AC3E}">
        <p14:creationId xmlns:p14="http://schemas.microsoft.com/office/powerpoint/2010/main" val="425098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17</a:t>
            </a:fld>
            <a:endParaRPr lang="en-US"/>
          </a:p>
        </p:txBody>
      </p:sp>
    </p:spTree>
    <p:extLst>
      <p:ext uri="{BB962C8B-B14F-4D97-AF65-F5344CB8AC3E}">
        <p14:creationId xmlns:p14="http://schemas.microsoft.com/office/powerpoint/2010/main" val="87011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18</a:t>
            </a:fld>
            <a:endParaRPr lang="en-US"/>
          </a:p>
        </p:txBody>
      </p:sp>
    </p:spTree>
    <p:extLst>
      <p:ext uri="{BB962C8B-B14F-4D97-AF65-F5344CB8AC3E}">
        <p14:creationId xmlns:p14="http://schemas.microsoft.com/office/powerpoint/2010/main" val="150325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19</a:t>
            </a:fld>
            <a:endParaRPr lang="en-US"/>
          </a:p>
        </p:txBody>
      </p:sp>
    </p:spTree>
    <p:extLst>
      <p:ext uri="{BB962C8B-B14F-4D97-AF65-F5344CB8AC3E}">
        <p14:creationId xmlns:p14="http://schemas.microsoft.com/office/powerpoint/2010/main" val="33782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charset="-128"/>
              </a:rPr>
              <a:t>Established in 1946, with headquarters in Washington, D.C., American Institutes for Research (AIR) is an independent, nonpartisan, not-for-profit organization that conducts behavioral and social science research and delivers technical assistance both domestically and internationally. </a:t>
            </a:r>
          </a:p>
          <a:p>
            <a:pPr>
              <a:spcBef>
                <a:spcPts val="1231"/>
              </a:spcBef>
            </a:pPr>
            <a:r>
              <a:rPr lang="en-US" dirty="0">
                <a:ea typeface="ＭＳ Ｐゴシック" charset="-128"/>
              </a:rPr>
              <a:t>As one of the largest behavioral and social science research organizations in the world, AIR is committed to empowering communities and institutions with innovative solutions to the most critical challenges in education, health, workforce, and international development.</a:t>
            </a:r>
          </a:p>
          <a:p>
            <a:pPr>
              <a:spcBef>
                <a:spcPts val="1231"/>
              </a:spcBef>
            </a:pPr>
            <a:endParaRPr lang="en-US" dirty="0">
              <a:ea typeface="ＭＳ Ｐゴシック" charset="-128"/>
            </a:endParaRPr>
          </a:p>
          <a:p>
            <a:pPr>
              <a:spcBef>
                <a:spcPts val="1231"/>
              </a:spcBef>
            </a:pPr>
            <a:r>
              <a:rPr lang="en-US" i="1" dirty="0">
                <a:ea typeface="ＭＳ Ｐゴシック" charset="-128"/>
              </a:rPr>
              <a:t>Briefly review the Adult Learning Projects identified on the screen</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308966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p>
          <a:p>
            <a:endParaRPr lang="en-US" baseline="0" dirty="0" smtClean="0"/>
          </a:p>
          <a:p>
            <a:endParaRPr lang="en-US" baseline="0" dirty="0" smtClean="0"/>
          </a:p>
          <a:p>
            <a:r>
              <a:rPr lang="en-US" baseline="0" dirty="0" smtClean="0"/>
              <a:t>Insert some questions about what materials teachers use to create lessons, where they store their lessons, if they share, </a:t>
            </a:r>
            <a:r>
              <a:rPr lang="en-US" baseline="0" dirty="0" err="1" smtClean="0"/>
              <a:t>etc</a:t>
            </a:r>
            <a:r>
              <a:rPr lang="en-US" baseline="0" dirty="0" smtClean="0"/>
              <a:t>…Insert questions about the value of creating and sharing open resources, specifically in the context of adult </a:t>
            </a:r>
            <a:r>
              <a:rPr lang="en-US" baseline="0" dirty="0" err="1" smtClean="0"/>
              <a:t>esl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20</a:t>
            </a:fld>
            <a:endParaRPr lang="en-US"/>
          </a:p>
        </p:txBody>
      </p:sp>
    </p:spTree>
    <p:extLst>
      <p:ext uri="{BB962C8B-B14F-4D97-AF65-F5344CB8AC3E}">
        <p14:creationId xmlns:p14="http://schemas.microsoft.com/office/powerpoint/2010/main" val="4153660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2 min</a:t>
            </a:r>
          </a:p>
          <a:p>
            <a:r>
              <a:rPr lang="en-US" dirty="0" smtClean="0"/>
              <a:t>Materials Needed:</a:t>
            </a:r>
          </a:p>
          <a:p>
            <a:r>
              <a:rPr lang="en-US" baseline="0" dirty="0" smtClean="0"/>
              <a:t>Notes:</a:t>
            </a:r>
          </a:p>
          <a:p>
            <a:r>
              <a:rPr lang="en-US" baseline="0" dirty="0" smtClean="0"/>
              <a:t>Possible Guiding Questions:</a:t>
            </a:r>
            <a:endParaRPr lang="en-US" dirty="0" smtClean="0"/>
          </a:p>
          <a:p>
            <a:pPr defTabSz="933237">
              <a:defRPr/>
            </a:pPr>
            <a:endParaRPr lang="en-US" dirty="0" smtClean="0"/>
          </a:p>
          <a:p>
            <a:pPr defTabSz="933237">
              <a:defRPr/>
            </a:pPr>
            <a:r>
              <a:rPr lang="en-US" dirty="0" smtClean="0"/>
              <a:t>Open Author provides a place where educators can build and share high-quality open educational resources (OER), such as courses, units, lessons, activities and presentations, to meet teaching and learning needs around the globe.</a:t>
            </a:r>
          </a:p>
          <a:p>
            <a:endParaRPr lang="en-US" dirty="0" smtClean="0"/>
          </a:p>
          <a:p>
            <a:pPr marL="174982" indent="-174982">
              <a:buFont typeface="Arial" pitchFamily="34" charset="0"/>
              <a:buChar char="•"/>
            </a:pPr>
            <a:r>
              <a:rPr lang="en-US" dirty="0" smtClean="0"/>
              <a:t>Similar to Microsoft Word</a:t>
            </a:r>
          </a:p>
          <a:p>
            <a:pPr marL="174982" indent="-174982">
              <a:buFont typeface="Arial" pitchFamily="34" charset="0"/>
              <a:buChar char="•"/>
            </a:pPr>
            <a:r>
              <a:rPr lang="en-US" dirty="0" smtClean="0"/>
              <a:t>You can search for Open Author resources in OER Commons with the Open Author resources filter on the Advanced Search page. </a:t>
            </a:r>
          </a:p>
          <a:p>
            <a:pPr marL="174982" indent="-174982">
              <a:buFont typeface="Arial" pitchFamily="34" charset="0"/>
              <a:buChar char="•"/>
            </a:pPr>
            <a:r>
              <a:rPr lang="en-US" dirty="0" smtClean="0"/>
              <a:t>All related media files may be exported using the ‘download teaching bundle’ feature</a:t>
            </a:r>
          </a:p>
          <a:p>
            <a:pPr marL="174982" indent="-174982">
              <a:buFont typeface="Arial" pitchFamily="34" charset="0"/>
              <a:buChar char="•"/>
            </a:pPr>
            <a:r>
              <a:rPr lang="en-US" dirty="0" smtClean="0"/>
              <a:t>You may upload videos, images, documents, slide presentations, and audio files into </a:t>
            </a:r>
            <a:r>
              <a:rPr lang="en-US" i="1" dirty="0" smtClean="0"/>
              <a:t>Open Author</a:t>
            </a:r>
            <a:r>
              <a:rPr lang="en-US" dirty="0" smtClean="0"/>
              <a:t>. </a:t>
            </a:r>
          </a:p>
          <a:p>
            <a:pPr marL="174982" indent="-174982">
              <a:buFont typeface="Arial" pitchFamily="34" charset="0"/>
              <a:buChar char="•"/>
            </a:pPr>
            <a:r>
              <a:rPr lang="en-US" dirty="0" smtClean="0"/>
              <a:t>Need an OER Commons account to create</a:t>
            </a:r>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21</a:t>
            </a:fld>
            <a:endParaRPr lang="en-US"/>
          </a:p>
        </p:txBody>
      </p:sp>
    </p:spTree>
    <p:extLst>
      <p:ext uri="{BB962C8B-B14F-4D97-AF65-F5344CB8AC3E}">
        <p14:creationId xmlns:p14="http://schemas.microsoft.com/office/powerpoint/2010/main" val="214738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1-2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1940719-BB14-40A4-AF09-DB7119EDE93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286591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3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55C8F8D-ADF8-47B5-91D0-442F2929F8A1}" type="slidenum">
              <a:rPr lang="en-US" smtClean="0"/>
              <a:t>23</a:t>
            </a:fld>
            <a:endParaRPr lang="en-US"/>
          </a:p>
        </p:txBody>
      </p:sp>
    </p:spTree>
    <p:extLst>
      <p:ext uri="{BB962C8B-B14F-4D97-AF65-F5344CB8AC3E}">
        <p14:creationId xmlns:p14="http://schemas.microsoft.com/office/powerpoint/2010/main" val="3923574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p:txBody>
      </p:sp>
      <p:sp>
        <p:nvSpPr>
          <p:cNvPr id="4" name="Slide Number Placeholder 3"/>
          <p:cNvSpPr>
            <a:spLocks noGrp="1"/>
          </p:cNvSpPr>
          <p:nvPr>
            <p:ph type="sldNum" sz="quarter" idx="10"/>
          </p:nvPr>
        </p:nvSpPr>
        <p:spPr/>
        <p:txBody>
          <a:bodyPr/>
          <a:lstStyle/>
          <a:p>
            <a:fld id="{E55C8F8D-ADF8-47B5-91D0-442F2929F8A1}" type="slidenum">
              <a:rPr lang="en-US" smtClean="0"/>
              <a:t>24</a:t>
            </a:fld>
            <a:endParaRPr lang="en-US"/>
          </a:p>
        </p:txBody>
      </p:sp>
    </p:spTree>
    <p:extLst>
      <p:ext uri="{BB962C8B-B14F-4D97-AF65-F5344CB8AC3E}">
        <p14:creationId xmlns:p14="http://schemas.microsoft.com/office/powerpoint/2010/main" val="1036949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3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baseline="0" dirty="0" smtClean="0"/>
          </a:p>
          <a:p>
            <a:endParaRPr lang="en-US" dirty="0" smtClean="0"/>
          </a:p>
          <a:p>
            <a:r>
              <a:rPr lang="en-US" dirty="0" smtClean="0"/>
              <a:t>Abstract</a:t>
            </a:r>
          </a:p>
          <a:p>
            <a:r>
              <a:rPr lang="en-US" dirty="0" smtClean="0"/>
              <a:t>Subject</a:t>
            </a:r>
          </a:p>
          <a:p>
            <a:r>
              <a:rPr lang="en-US" dirty="0" smtClean="0"/>
              <a:t>Primary User</a:t>
            </a:r>
          </a:p>
          <a:p>
            <a:r>
              <a:rPr lang="en-US" dirty="0" smtClean="0"/>
              <a:t>Educational Use</a:t>
            </a:r>
          </a:p>
          <a:p>
            <a:r>
              <a:rPr lang="en-US" dirty="0" smtClean="0"/>
              <a:t>Level</a:t>
            </a:r>
            <a:r>
              <a:rPr lang="en-US" baseline="0" dirty="0" smtClean="0"/>
              <a:t> (can add adult </a:t>
            </a:r>
            <a:r>
              <a:rPr lang="en-US" baseline="0" dirty="0" err="1" smtClean="0"/>
              <a:t>ed</a:t>
            </a:r>
            <a:r>
              <a:rPr lang="en-US" baseline="0" dirty="0" smtClean="0"/>
              <a:t>!)</a:t>
            </a:r>
          </a:p>
          <a:p>
            <a:r>
              <a:rPr lang="en-US" baseline="0" dirty="0" smtClean="0"/>
              <a:t>Material Type</a:t>
            </a:r>
          </a:p>
          <a:p>
            <a:r>
              <a:rPr lang="en-US" baseline="0" dirty="0" smtClean="0"/>
              <a:t>Learning Goals</a:t>
            </a:r>
          </a:p>
          <a:p>
            <a:r>
              <a:rPr lang="en-US" baseline="0" dirty="0" smtClean="0"/>
              <a:t>Keywords (add adult </a:t>
            </a:r>
            <a:r>
              <a:rPr lang="en-US" baseline="0" dirty="0" err="1" smtClean="0"/>
              <a:t>ed</a:t>
            </a:r>
            <a:r>
              <a:rPr lang="en-US" baseline="0" dirty="0" smtClean="0"/>
              <a:t>!)</a:t>
            </a:r>
          </a:p>
          <a:p>
            <a:r>
              <a:rPr lang="en-US" baseline="0" dirty="0" smtClean="0"/>
              <a:t>Align to CCRS is applicable</a:t>
            </a:r>
          </a:p>
        </p:txBody>
      </p:sp>
      <p:sp>
        <p:nvSpPr>
          <p:cNvPr id="4" name="Slide Number Placeholder 3"/>
          <p:cNvSpPr>
            <a:spLocks noGrp="1"/>
          </p:cNvSpPr>
          <p:nvPr>
            <p:ph type="sldNum" sz="quarter" idx="10"/>
          </p:nvPr>
        </p:nvSpPr>
        <p:spPr/>
        <p:txBody>
          <a:bodyPr/>
          <a:lstStyle/>
          <a:p>
            <a:fld id="{E1940719-BB14-40A4-AF09-DB7119EDE93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81357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26</a:t>
            </a:fld>
            <a:endParaRPr lang="en-US"/>
          </a:p>
        </p:txBody>
      </p:sp>
    </p:spTree>
    <p:extLst>
      <p:ext uri="{BB962C8B-B14F-4D97-AF65-F5344CB8AC3E}">
        <p14:creationId xmlns:p14="http://schemas.microsoft.com/office/powerpoint/2010/main" val="2059235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2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1940719-BB14-40A4-AF09-DB7119EDE93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697290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28</a:t>
            </a:fld>
            <a:endParaRPr lang="en-US"/>
          </a:p>
        </p:txBody>
      </p:sp>
    </p:spTree>
    <p:extLst>
      <p:ext uri="{BB962C8B-B14F-4D97-AF65-F5344CB8AC3E}">
        <p14:creationId xmlns:p14="http://schemas.microsoft.com/office/powerpoint/2010/main" val="3340101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1940719-BB14-40A4-AF09-DB7119EDE93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78248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Session Description Submitted:</a:t>
            </a:r>
          </a:p>
          <a:p>
            <a:pPr defTabSz="933237">
              <a:defRPr/>
            </a:pPr>
            <a:r>
              <a:rPr lang="en-US" dirty="0"/>
              <a:t>The National Education Technology Plan and the College and Career Readiness Standards present the field with a new way to think about requirements for student success and meeting the ever-changing demands of the workforce and education systems.  In this interactive session, participants will work together to combine expertise with cutting edge technology that supports them to meet the need for new types of learning materials and instructional approaches.  This can be achieved through open educational resources (OER). OER are free, adaptable, and sharable materials that can be created to develop student centered materials for the classroom, distance learning, and flipped classrooms. OER are significant for adult English language educators because they are free and sharable, able to be remixed and revised to meet learner needs, and customizable. Participants will do hands-on activities to: determine if a resource is open, integrate OER into instruction, and create and share OER. By creating OER teachers can increase student engagement while preparing them to be life-long learners and increase their 21</a:t>
            </a:r>
            <a:r>
              <a:rPr lang="en-US" baseline="30000" dirty="0"/>
              <a:t>st</a:t>
            </a:r>
            <a:r>
              <a:rPr lang="en-US" dirty="0"/>
              <a:t> century skills. Through a project funded by the office of Career, Technical, and Adult Education (OCTAE), two groups of Adult ESL Teachers engaged in all of these activities.  Their successes and challenges will be used to demonstrate real world application.  </a:t>
            </a:r>
            <a:r>
              <a:rPr lang="en-US" i="1" dirty="0"/>
              <a:t>Participants are encouraged to bring laptops to fully engage in the learning experience.  </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991049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30</a:t>
            </a:fld>
            <a:endParaRPr lang="en-US"/>
          </a:p>
        </p:txBody>
      </p:sp>
    </p:spTree>
    <p:extLst>
      <p:ext uri="{BB962C8B-B14F-4D97-AF65-F5344CB8AC3E}">
        <p14:creationId xmlns:p14="http://schemas.microsoft.com/office/powerpoint/2010/main" val="705690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31</a:t>
            </a:fld>
            <a:endParaRPr lang="en-US"/>
          </a:p>
        </p:txBody>
      </p:sp>
    </p:spTree>
    <p:extLst>
      <p:ext uri="{BB962C8B-B14F-4D97-AF65-F5344CB8AC3E}">
        <p14:creationId xmlns:p14="http://schemas.microsoft.com/office/powerpoint/2010/main" val="2776310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DBB10-F8C4-4BB4-9609-B0BD3C348767}" type="slidenum">
              <a:rPr lang="en-US" smtClean="0"/>
              <a:t>32</a:t>
            </a:fld>
            <a:endParaRPr lang="en-US"/>
          </a:p>
        </p:txBody>
      </p:sp>
    </p:spTree>
    <p:extLst>
      <p:ext uri="{BB962C8B-B14F-4D97-AF65-F5344CB8AC3E}">
        <p14:creationId xmlns:p14="http://schemas.microsoft.com/office/powerpoint/2010/main" val="1851761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10 min</a:t>
            </a:r>
          </a:p>
          <a:p>
            <a:r>
              <a:rPr lang="en-US" dirty="0" smtClean="0"/>
              <a:t>Materials Needed:</a:t>
            </a:r>
          </a:p>
          <a:p>
            <a:r>
              <a:rPr lang="en-US" baseline="0" dirty="0" smtClean="0"/>
              <a:t>Notes:</a:t>
            </a:r>
          </a:p>
          <a:p>
            <a:r>
              <a:rPr lang="en-US" baseline="0" dirty="0" smtClean="0"/>
              <a:t>Possible Guiding Questions: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55C8F8D-ADF8-47B5-91D0-442F2929F8A1}" type="slidenum">
              <a:rPr lang="en-US" smtClean="0"/>
              <a:t>33</a:t>
            </a:fld>
            <a:endParaRPr lang="en-US"/>
          </a:p>
        </p:txBody>
      </p:sp>
    </p:spTree>
    <p:extLst>
      <p:ext uri="{BB962C8B-B14F-4D97-AF65-F5344CB8AC3E}">
        <p14:creationId xmlns:p14="http://schemas.microsoft.com/office/powerpoint/2010/main" val="3346673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940719-BB14-40A4-AF09-DB7119EDE936}" type="slidenum">
              <a:rPr lang="en-US" smtClean="0"/>
              <a:t>34</a:t>
            </a:fld>
            <a:endParaRPr lang="en-US"/>
          </a:p>
        </p:txBody>
      </p:sp>
    </p:spTree>
    <p:extLst>
      <p:ext uri="{BB962C8B-B14F-4D97-AF65-F5344CB8AC3E}">
        <p14:creationId xmlns:p14="http://schemas.microsoft.com/office/powerpoint/2010/main" val="2621799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DBB10-F8C4-4BB4-9609-B0BD3C348767}" type="slidenum">
              <a:rPr lang="en-US" smtClean="0"/>
              <a:t>35</a:t>
            </a:fld>
            <a:endParaRPr lang="en-US"/>
          </a:p>
        </p:txBody>
      </p:sp>
    </p:spTree>
    <p:extLst>
      <p:ext uri="{BB962C8B-B14F-4D97-AF65-F5344CB8AC3E}">
        <p14:creationId xmlns:p14="http://schemas.microsoft.com/office/powerpoint/2010/main" val="3837623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DBB10-F8C4-4BB4-9609-B0BD3C348767}" type="slidenum">
              <a:rPr lang="en-US" smtClean="0"/>
              <a:t>36</a:t>
            </a:fld>
            <a:endParaRPr lang="en-US"/>
          </a:p>
        </p:txBody>
      </p:sp>
    </p:spTree>
    <p:extLst>
      <p:ext uri="{BB962C8B-B14F-4D97-AF65-F5344CB8AC3E}">
        <p14:creationId xmlns:p14="http://schemas.microsoft.com/office/powerpoint/2010/main" val="244498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do</a:t>
            </a:r>
            <a:r>
              <a:rPr lang="en-US" baseline="0" dirty="0" smtClean="0"/>
              <a:t> a quick turn and talk</a:t>
            </a:r>
          </a:p>
          <a:p>
            <a:endParaRPr lang="en-US" baseline="0" dirty="0" smtClean="0"/>
          </a:p>
          <a:p>
            <a:r>
              <a:rPr lang="en-US" baseline="0" dirty="0" smtClean="0"/>
              <a:t>Who they are</a:t>
            </a:r>
          </a:p>
          <a:p>
            <a:r>
              <a:rPr lang="en-US" baseline="0" dirty="0" smtClean="0"/>
              <a:t>Where they teach</a:t>
            </a:r>
          </a:p>
          <a:p>
            <a:r>
              <a:rPr lang="en-US" baseline="0" dirty="0" smtClean="0"/>
              <a:t>What they teach</a:t>
            </a:r>
          </a:p>
          <a:p>
            <a:endParaRPr lang="en-US" baseline="0" dirty="0" smtClean="0"/>
          </a:p>
          <a:p>
            <a:r>
              <a:rPr lang="en-US" baseline="0" dirty="0" smtClean="0"/>
              <a:t>Then…</a:t>
            </a:r>
          </a:p>
          <a:p>
            <a:r>
              <a:rPr lang="en-US" baseline="0" dirty="0" smtClean="0"/>
              <a:t>By show of hands – </a:t>
            </a:r>
          </a:p>
          <a:p>
            <a:r>
              <a:rPr lang="en-US" baseline="0" dirty="0" smtClean="0"/>
              <a:t>Who teaches ESL?  ABE?  Career Pathways?  Transitions? Civics?</a:t>
            </a:r>
          </a:p>
          <a:p>
            <a:r>
              <a:rPr lang="en-US" baseline="0" dirty="0" smtClean="0"/>
              <a:t>Other?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416199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10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b="0" i="0" baseline="0" dirty="0" smtClean="0"/>
          </a:p>
          <a:p>
            <a:r>
              <a:rPr lang="en-US" b="0" i="0" baseline="0" dirty="0" smtClean="0"/>
              <a:t>Chart Responses to the following:</a:t>
            </a:r>
          </a:p>
          <a:p>
            <a:r>
              <a:rPr lang="en-US" b="0" baseline="0" dirty="0" smtClean="0"/>
              <a:t>Ask each person to think of a lesson, activity or resource that </a:t>
            </a:r>
            <a:r>
              <a:rPr lang="en-US" b="1" baseline="0" dirty="0" smtClean="0"/>
              <a:t>they created </a:t>
            </a:r>
            <a:r>
              <a:rPr lang="en-US" b="0" baseline="0" dirty="0" smtClean="0"/>
              <a:t>to solve a problem and have a think-pair-share activity.  Then, discuss responses to prompts on the screen in pairs.  We will ask for volunteers to share out.  Explain that we will explore OER as a solution to sharing/finding resources throughout the session, focusing on teachers as expert creators.  In order to do this successfully, we first have to review the value and definition of OER.    </a:t>
            </a:r>
            <a:endParaRPr lang="en-US" b="0" i="0" baseline="0" dirty="0" smtClean="0"/>
          </a:p>
        </p:txBody>
      </p:sp>
      <p:sp>
        <p:nvSpPr>
          <p:cNvPr id="4" name="Slide Number Placeholder 3"/>
          <p:cNvSpPr>
            <a:spLocks noGrp="1"/>
          </p:cNvSpPr>
          <p:nvPr>
            <p:ph type="sldNum" sz="quarter" idx="10"/>
          </p:nvPr>
        </p:nvSpPr>
        <p:spPr/>
        <p:txBody>
          <a:bodyPr/>
          <a:lstStyle/>
          <a:p>
            <a:fld id="{E55C8F8D-ADF8-47B5-91D0-442F2929F8A1}" type="slidenum">
              <a:rPr lang="en-US" smtClean="0"/>
              <a:t>5</a:t>
            </a:fld>
            <a:endParaRPr lang="en-US"/>
          </a:p>
        </p:txBody>
      </p:sp>
    </p:spTree>
    <p:extLst>
      <p:ext uri="{BB962C8B-B14F-4D97-AF65-F5344CB8AC3E}">
        <p14:creationId xmlns:p14="http://schemas.microsoft.com/office/powerpoint/2010/main" val="385206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6</a:t>
            </a:fld>
            <a:endParaRPr lang="en-US"/>
          </a:p>
        </p:txBody>
      </p:sp>
    </p:spTree>
    <p:extLst>
      <p:ext uri="{BB962C8B-B14F-4D97-AF65-F5344CB8AC3E}">
        <p14:creationId xmlns:p14="http://schemas.microsoft.com/office/powerpoint/2010/main" val="406520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3-5</a:t>
            </a:r>
            <a:r>
              <a:rPr lang="en-US" baseline="0" dirty="0" smtClean="0"/>
              <a:t> </a:t>
            </a:r>
            <a:r>
              <a:rPr lang="en-US" dirty="0" smtClean="0"/>
              <a:t>min</a:t>
            </a:r>
          </a:p>
          <a:p>
            <a:r>
              <a:rPr lang="en-US" dirty="0" smtClean="0"/>
              <a:t>Materials Needed:</a:t>
            </a:r>
          </a:p>
          <a:p>
            <a:r>
              <a:rPr lang="en-US" baseline="0" dirty="0" smtClean="0"/>
              <a:t>Notes:</a:t>
            </a:r>
          </a:p>
          <a:p>
            <a:r>
              <a:rPr lang="en-US" baseline="0" dirty="0" smtClean="0"/>
              <a:t>Possible Guiding Questions:</a:t>
            </a:r>
          </a:p>
          <a:p>
            <a:endParaRPr lang="en-US" b="1" baseline="0" dirty="0" smtClean="0"/>
          </a:p>
          <a:p>
            <a:pPr defTabSz="933237">
              <a:defRPr/>
            </a:pPr>
            <a:r>
              <a:rPr lang="en-US" dirty="0" smtClean="0"/>
              <a:t>…“Colleagues</a:t>
            </a:r>
            <a:r>
              <a:rPr lang="en-US" baseline="0" dirty="0" smtClean="0"/>
              <a:t> around the world are creating resources to address some of the same challenges that we face.  But it has proven difficult to find ways to find and share these things with each other.  The Internet is making it easier for us to share the resources that we make and to use the resources that others want to share.”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7</a:t>
            </a:fld>
            <a:endParaRPr lang="en-US"/>
          </a:p>
        </p:txBody>
      </p:sp>
    </p:spTree>
    <p:extLst>
      <p:ext uri="{BB962C8B-B14F-4D97-AF65-F5344CB8AC3E}">
        <p14:creationId xmlns:p14="http://schemas.microsoft.com/office/powerpoint/2010/main" val="32423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3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smtClean="0"/>
          </a:p>
          <a:p>
            <a:r>
              <a:rPr lang="en-US" dirty="0" smtClean="0"/>
              <a:t>Education is a matter of sharing and the open educational resources approach is designed specifically to enable efficient and affordable sharing.</a:t>
            </a:r>
          </a:p>
          <a:p>
            <a:endParaRPr lang="en-US" dirty="0" smtClean="0"/>
          </a:p>
          <a:p>
            <a:r>
              <a:rPr lang="en-US" dirty="0" smtClean="0"/>
              <a:t>Open educational resources </a:t>
            </a:r>
            <a:r>
              <a:rPr lang="en-US" b="1" dirty="0" smtClean="0">
                <a:solidFill>
                  <a:srgbClr val="FF0000"/>
                </a:solidFill>
              </a:rPr>
              <a:t>also </a:t>
            </a:r>
            <a:r>
              <a:rPr lang="en-US" dirty="0" smtClean="0"/>
              <a:t>allow the full power of the Internet to be brought to bear on education</a:t>
            </a:r>
            <a:r>
              <a:rPr lang="en-US" strike="sngStrike" dirty="0" smtClean="0"/>
              <a:t>.</a:t>
            </a:r>
            <a:r>
              <a:rPr lang="en-US" b="1" strike="noStrike" dirty="0" smtClean="0"/>
              <a:t>--by allowing a </a:t>
            </a:r>
            <a:r>
              <a:rPr lang="en-US" dirty="0" smtClean="0"/>
              <a:t>seamless sharing of educational resources with </a:t>
            </a:r>
            <a:r>
              <a:rPr lang="en-US" b="1" dirty="0" smtClean="0"/>
              <a:t>other</a:t>
            </a:r>
            <a:r>
              <a:rPr lang="en-US" b="1" baseline="0" dirty="0" smtClean="0"/>
              <a:t> people around </a:t>
            </a:r>
            <a:r>
              <a:rPr lang="en-US" dirty="0" smtClean="0"/>
              <a:t>the world.  </a:t>
            </a:r>
            <a:r>
              <a:rPr lang="en-US" b="1" dirty="0" smtClean="0"/>
              <a:t>This is commonly called an </a:t>
            </a:r>
            <a:r>
              <a:rPr lang="en-US" b="1" i="1" dirty="0" smtClean="0"/>
              <a:t>open community</a:t>
            </a:r>
            <a:r>
              <a:rPr lang="en-US" b="1" dirty="0" smtClean="0"/>
              <a:t>—the world community in which educators, learners, and others can share materials, resources, and ideas. </a:t>
            </a:r>
            <a:endParaRPr lang="en-US" dirty="0" smtClean="0"/>
          </a:p>
          <a:p>
            <a:endParaRPr lang="en-US" dirty="0" smtClean="0"/>
          </a:p>
          <a:p>
            <a:r>
              <a:rPr lang="en-US" dirty="0" smtClean="0"/>
              <a:t>OER provide teachers with free and legal permissions to engage in continuous quality improvement processes like incremental adaptation and revision, enabling teachers </a:t>
            </a:r>
            <a:r>
              <a:rPr lang="en-US" b="1" dirty="0" smtClean="0"/>
              <a:t>and learners</a:t>
            </a:r>
            <a:r>
              <a:rPr lang="en-US" b="1" baseline="0" dirty="0" smtClean="0"/>
              <a:t> (anyone in the open community) </a:t>
            </a:r>
            <a:r>
              <a:rPr lang="en-US" b="1" strike="noStrike" dirty="0" smtClean="0"/>
              <a:t>to fully control or manage </a:t>
            </a:r>
            <a:r>
              <a:rPr lang="en-US" dirty="0" smtClean="0"/>
              <a:t>their </a:t>
            </a:r>
            <a:r>
              <a:rPr lang="en-US" b="1" dirty="0" smtClean="0"/>
              <a:t>materials, </a:t>
            </a:r>
            <a:r>
              <a:rPr lang="en-US" dirty="0" smtClean="0"/>
              <a:t>courses and textbooks in a manner not previously possible</a:t>
            </a:r>
          </a:p>
          <a:p>
            <a:endParaRPr lang="en-US" dirty="0" smtClean="0"/>
          </a:p>
          <a:p>
            <a:r>
              <a:rPr lang="en-US" b="1" i="1" dirty="0" smtClean="0"/>
              <a:t>Other points to note</a:t>
            </a:r>
          </a:p>
          <a:p>
            <a:pPr marL="174961" indent="-174961">
              <a:buFont typeface="Arial" panose="020B0604020202020204" pitchFamily="34" charset="0"/>
              <a:buChar char="•"/>
            </a:pPr>
            <a:r>
              <a:rPr lang="en-US" dirty="0" smtClean="0"/>
              <a:t>OER</a:t>
            </a:r>
            <a:r>
              <a:rPr lang="en-US" baseline="0" dirty="0" smtClean="0"/>
              <a:t> </a:t>
            </a:r>
            <a:r>
              <a:rPr lang="en-US" dirty="0" smtClean="0"/>
              <a:t>help meet the demand for high quality content in adult education, while enhancing instructional practice and student learning.</a:t>
            </a:r>
          </a:p>
          <a:p>
            <a:pPr marL="174961" indent="-174961">
              <a:buFont typeface="Arial" panose="020B0604020202020204" pitchFamily="34" charset="0"/>
              <a:buChar char="•"/>
            </a:pPr>
            <a:r>
              <a:rPr lang="en-US" dirty="0" smtClean="0"/>
              <a:t>OER help students achieve their learning goals by providing flexible and accessible supplements to instruction. </a:t>
            </a:r>
          </a:p>
          <a:p>
            <a:pPr marL="174961" indent="-174961">
              <a:buFont typeface="Arial" panose="020B0604020202020204" pitchFamily="34" charset="0"/>
              <a:buChar char="•"/>
            </a:pPr>
            <a:r>
              <a:rPr lang="en-US" dirty="0" smtClean="0"/>
              <a:t>OER encourage life-long learning habits in students and they also help educators do their job better by augmenting instruction and helping teachers learn about new topics.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1940719-BB14-40A4-AF09-DB7119EDE93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4619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Responsible:</a:t>
            </a:r>
          </a:p>
          <a:p>
            <a:r>
              <a:rPr lang="en-US" dirty="0" smtClean="0"/>
              <a:t>Time: ~1 min</a:t>
            </a:r>
          </a:p>
          <a:p>
            <a:r>
              <a:rPr lang="en-US" dirty="0" smtClean="0"/>
              <a:t>Materials Needed:</a:t>
            </a:r>
          </a:p>
          <a:p>
            <a:r>
              <a:rPr lang="en-US" baseline="0" dirty="0" smtClean="0"/>
              <a:t>Notes:</a:t>
            </a:r>
          </a:p>
          <a:p>
            <a:r>
              <a:rPr lang="en-US" baseline="0" dirty="0" smtClean="0"/>
              <a:t>Possible Guiding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55C8F8D-ADF8-47B5-91D0-442F2929F8A1}" type="slidenum">
              <a:rPr lang="en-US" smtClean="0"/>
              <a:t>9</a:t>
            </a:fld>
            <a:endParaRPr lang="en-US"/>
          </a:p>
        </p:txBody>
      </p:sp>
    </p:spTree>
    <p:extLst>
      <p:ext uri="{BB962C8B-B14F-4D97-AF65-F5344CB8AC3E}">
        <p14:creationId xmlns:p14="http://schemas.microsoft.com/office/powerpoint/2010/main" val="141246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1750" y="1151932"/>
            <a:ext cx="10971217" cy="1538883"/>
          </a:xfrm>
        </p:spPr>
        <p:txBody>
          <a:bodyPr>
            <a:normAutofit/>
          </a:bodyPr>
          <a:lstStyle>
            <a:lvl1pPr>
              <a:defRPr/>
            </a:lvl1pPr>
          </a:lstStyle>
          <a:p>
            <a:r>
              <a:rPr lang="en-US" smtClean="0"/>
              <a:t>Click to edit Master title style</a:t>
            </a:r>
            <a:endParaRPr lang="en-US" dirty="0"/>
          </a:p>
        </p:txBody>
      </p:sp>
      <p:sp>
        <p:nvSpPr>
          <p:cNvPr id="15" name="Subtitle"/>
          <p:cNvSpPr>
            <a:spLocks noGrp="1"/>
          </p:cNvSpPr>
          <p:nvPr>
            <p:ph type="body" sz="quarter" idx="16" hasCustomPrompt="1"/>
          </p:nvPr>
        </p:nvSpPr>
        <p:spPr>
          <a:xfrm>
            <a:off x="912284" y="2935288"/>
            <a:ext cx="10970683" cy="1263650"/>
          </a:xfrm>
        </p:spPr>
        <p:txBody>
          <a:bodyPr/>
          <a:lstStyle>
            <a:lvl1pPr>
              <a:defRPr/>
            </a:lvl1pPr>
          </a:lstStyle>
          <a:p>
            <a:pPr lvl="0"/>
            <a:r>
              <a:rPr lang="en-US" dirty="0" smtClean="0"/>
              <a:t>Subtitle</a:t>
            </a:r>
          </a:p>
        </p:txBody>
      </p:sp>
      <p:sp>
        <p:nvSpPr>
          <p:cNvPr id="13" name="Text Placeholder"/>
          <p:cNvSpPr>
            <a:spLocks noGrp="1"/>
          </p:cNvSpPr>
          <p:nvPr>
            <p:ph type="body" sz="quarter" idx="15" hasCustomPrompt="1"/>
          </p:nvPr>
        </p:nvSpPr>
        <p:spPr>
          <a:xfrm>
            <a:off x="912284" y="4427539"/>
            <a:ext cx="10970683" cy="904875"/>
          </a:xfrm>
        </p:spPr>
        <p:txBody>
          <a:bodyPr/>
          <a:lstStyle>
            <a:lvl2pPr>
              <a:defRPr/>
            </a:lvl2pPr>
            <a:lvl3pPr>
              <a:defRPr/>
            </a:lvl3pPr>
          </a:lstStyle>
          <a:p>
            <a:pPr lvl="1"/>
            <a:r>
              <a:rPr lang="en-US" dirty="0" smtClean="0"/>
              <a:t>Name</a:t>
            </a:r>
          </a:p>
          <a:p>
            <a:pPr lvl="2"/>
            <a:r>
              <a:rPr lang="en-US" dirty="0" smtClean="0"/>
              <a:t>Position</a:t>
            </a:r>
            <a:endParaRPr lang="en-US" dirty="0"/>
          </a:p>
        </p:txBody>
      </p:sp>
      <p:sp>
        <p:nvSpPr>
          <p:cNvPr id="8" name="Text Placeholder 7"/>
          <p:cNvSpPr>
            <a:spLocks noGrp="1"/>
          </p:cNvSpPr>
          <p:nvPr>
            <p:ph type="body" sz="quarter" idx="18" hasCustomPrompt="1"/>
          </p:nvPr>
        </p:nvSpPr>
        <p:spPr>
          <a:xfrm>
            <a:off x="11182455" y="605641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smtClean="0"/>
              <a:t>Month 20XX</a:t>
            </a:r>
            <a:endParaRPr lang="en-US" dirty="0"/>
          </a:p>
        </p:txBody>
      </p:sp>
      <p:sp>
        <p:nvSpPr>
          <p:cNvPr id="10" name="Text Placeholder 9"/>
          <p:cNvSpPr>
            <a:spLocks noGrp="1"/>
          </p:cNvSpPr>
          <p:nvPr>
            <p:ph type="body" sz="quarter" idx="19" hasCustomPrompt="1"/>
          </p:nvPr>
        </p:nvSpPr>
        <p:spPr>
          <a:xfrm>
            <a:off x="9220380" y="6567845"/>
            <a:ext cx="2662587" cy="123111"/>
          </a:xfrm>
        </p:spPr>
        <p:txBody>
          <a:bodyPr wrap="none" anchor="ctr" anchorCtr="0">
            <a:spAutoFit/>
          </a:bodyPr>
          <a:lstStyle>
            <a:lvl1pPr algn="r">
              <a:spcBef>
                <a:spcPts val="0"/>
              </a:spcBef>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smtClean="0"/>
              <a:t>Copyright © 20XX American Institutes for Research. All rights reserved.</a:t>
            </a:r>
          </a:p>
        </p:txBody>
      </p:sp>
      <p:sp>
        <p:nvSpPr>
          <p:cNvPr id="4" name="Text Placeholder 3"/>
          <p:cNvSpPr>
            <a:spLocks noGrp="1"/>
          </p:cNvSpPr>
          <p:nvPr>
            <p:ph type="body" sz="quarter" idx="20" hasCustomPrompt="1"/>
          </p:nvPr>
        </p:nvSpPr>
        <p:spPr>
          <a:xfrm>
            <a:off x="11382830" y="6719894"/>
            <a:ext cx="500137" cy="92333"/>
          </a:xfrm>
        </p:spPr>
        <p:txBody>
          <a:bodyPr wrap="none">
            <a:spAutoFit/>
          </a:bodyPr>
          <a:lstStyle>
            <a:lvl1pPr algn="r">
              <a:defRPr sz="600">
                <a:solidFill>
                  <a:schemeClr val="bg2">
                    <a:lumMod val="50000"/>
                  </a:schemeClr>
                </a:solidFill>
              </a:defRPr>
            </a:lvl1pPr>
            <a:lvl2pPr>
              <a:defRPr sz="600"/>
            </a:lvl2pPr>
            <a:lvl3pPr>
              <a:defRPr sz="600"/>
            </a:lvl3pPr>
            <a:lvl4pPr>
              <a:defRPr sz="600"/>
            </a:lvl4pPr>
            <a:lvl5pPr>
              <a:defRPr sz="600"/>
            </a:lvl5pPr>
          </a:lstStyle>
          <a:p>
            <a:pPr lvl="0"/>
            <a:r>
              <a:rPr lang="en-US" dirty="0" smtClean="0"/>
              <a:t>XXXX_MM/YY</a:t>
            </a:r>
            <a:endParaRPr lang="en-US" dirty="0"/>
          </a:p>
        </p:txBody>
      </p:sp>
    </p:spTree>
    <p:extLst>
      <p:ext uri="{BB962C8B-B14F-4D97-AF65-F5344CB8AC3E}">
        <p14:creationId xmlns:p14="http://schemas.microsoft.com/office/powerpoint/2010/main" val="5942285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smtClean="0"/>
              <a:t>Click to edit Master title style</a:t>
            </a:r>
            <a:endParaRPr lang="en-US" dirty="0"/>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ource"/>
          <p:cNvSpPr>
            <a:spLocks noGrp="1"/>
          </p:cNvSpPr>
          <p:nvPr>
            <p:ph type="body" sz="quarter" idx="11" hasCustomPrompt="1"/>
          </p:nvPr>
        </p:nvSpPr>
        <p:spPr>
          <a:xfrm>
            <a:off x="916518" y="6026377"/>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7801435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smtClean="0"/>
              <a:t>Click to edit Master title style</a:t>
            </a:r>
            <a:endParaRPr lang="en-US" dirty="0"/>
          </a:p>
        </p:txBody>
      </p:sp>
      <p:sp>
        <p:nvSpPr>
          <p:cNvPr id="40" name="Content Right"/>
          <p:cNvSpPr>
            <a:spLocks noGrp="1"/>
          </p:cNvSpPr>
          <p:nvPr>
            <p:ph sz="quarter" idx="12"/>
          </p:nvPr>
        </p:nvSpPr>
        <p:spPr>
          <a:xfrm>
            <a:off x="916517" y="1599874"/>
            <a:ext cx="5325535"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Left"/>
          <p:cNvSpPr>
            <a:spLocks noGrp="1"/>
          </p:cNvSpPr>
          <p:nvPr>
            <p:ph sz="quarter" idx="13"/>
          </p:nvPr>
        </p:nvSpPr>
        <p:spPr>
          <a:xfrm>
            <a:off x="6551085" y="1599874"/>
            <a:ext cx="5331883"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9568082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741742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916518" y="1074694"/>
            <a:ext cx="10966449"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4265225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smtClean="0"/>
              <a:t>Click to edit Master title style</a:t>
            </a:r>
            <a:endParaRPr lang="en-US" dirty="0"/>
          </a:p>
        </p:txBody>
      </p:sp>
      <p:sp>
        <p:nvSpPr>
          <p:cNvPr id="20" name="Content Left"/>
          <p:cNvSpPr>
            <a:spLocks noGrp="1"/>
          </p:cNvSpPr>
          <p:nvPr userDrawn="1">
            <p:ph sz="quarter" idx="11"/>
          </p:nvPr>
        </p:nvSpPr>
        <p:spPr>
          <a:xfrm>
            <a:off x="916518" y="1074694"/>
            <a:ext cx="532341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Content Right"/>
          <p:cNvSpPr>
            <a:spLocks noGrp="1"/>
          </p:cNvSpPr>
          <p:nvPr>
            <p:ph sz="quarter" idx="12"/>
          </p:nvPr>
        </p:nvSpPr>
        <p:spPr>
          <a:xfrm>
            <a:off x="6551084" y="1082676"/>
            <a:ext cx="5331883" cy="5243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84463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916518" y="1074694"/>
            <a:ext cx="10966449"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950722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492443"/>
          </a:xfrm>
        </p:spPr>
        <p:txBody>
          <a:bodyPr/>
          <a:lstStyle/>
          <a:p>
            <a:r>
              <a:rPr lang="en-US" dirty="0" smtClean="0"/>
              <a:t>Click to edit Master title style</a:t>
            </a:r>
            <a:endParaRPr lang="en-US" dirty="0"/>
          </a:p>
        </p:txBody>
      </p:sp>
      <p:sp>
        <p:nvSpPr>
          <p:cNvPr id="3" name="Content Placeholder 2"/>
          <p:cNvSpPr>
            <a:spLocks noGrp="1"/>
          </p:cNvSpPr>
          <p:nvPr>
            <p:ph idx="1"/>
          </p:nvPr>
        </p:nvSpPr>
        <p:spPr bwMode="gray">
          <a:xfrm>
            <a:off x="916519" y="1087573"/>
            <a:ext cx="10966448" cy="5234678"/>
          </a:xfrm>
          <a:prstGeom prst="rect">
            <a:avLst/>
          </a:prstGeom>
        </p:spPr>
        <p:txBody>
          <a:bodyPr/>
          <a:lstStyle>
            <a:lvl1pPr marL="457200" indent="-457200">
              <a:buNone/>
              <a:defRPr sz="180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cxnSp>
        <p:nvCxnSpPr>
          <p:cNvPr id="22" name="Straight Connector 21"/>
          <p:cNvCxnSpPr/>
          <p:nvPr userDrawn="1"/>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6745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7721600" y="6404984"/>
            <a:ext cx="4059936" cy="365760"/>
          </a:xfrm>
          <a:prstGeom prst="rect">
            <a:avLst/>
          </a:prstGeom>
        </p:spPr>
        <p:txBody>
          <a:bodyPr/>
          <a:lstStyle/>
          <a:p>
            <a:fld id="{AA1B1A68-F20F-4106-8AFD-752DD952C9AB}" type="datetimeFigureOut">
              <a:rPr lang="en-US" smtClean="0"/>
              <a:t>5/3/2016</a:t>
            </a:fld>
            <a:endParaRPr lang="en-US"/>
          </a:p>
        </p:txBody>
      </p:sp>
      <p:sp>
        <p:nvSpPr>
          <p:cNvPr id="5" name="Footer Placeholder 4"/>
          <p:cNvSpPr>
            <a:spLocks noGrp="1"/>
          </p:cNvSpPr>
          <p:nvPr>
            <p:ph type="ftr" sz="quarter" idx="11"/>
          </p:nvPr>
        </p:nvSpPr>
        <p:spPr>
          <a:xfrm>
            <a:off x="406400" y="6410848"/>
            <a:ext cx="477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5815584" y="1026373"/>
            <a:ext cx="141064" cy="138499"/>
          </a:xfrm>
        </p:spPr>
        <p:txBody>
          <a:bodyPr/>
          <a:lstStyle/>
          <a:p>
            <a:fld id="{A1DA545D-AA29-4FEA-A546-F3C5536A5C78}"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5311544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a:xfrm>
            <a:off x="406400" y="6410848"/>
            <a:ext cx="4775200" cy="365760"/>
          </a:xfrm>
          <a:prstGeom prst="rect">
            <a:avLst/>
          </a:prstGeom>
        </p:spPr>
        <p:txBody>
          <a:bodyPr/>
          <a:lstStyle/>
          <a:p>
            <a:endParaRPr lang="en-US"/>
          </a:p>
        </p:txBody>
      </p:sp>
      <p:sp>
        <p:nvSpPr>
          <p:cNvPr id="4" name="Date Placeholder 3"/>
          <p:cNvSpPr>
            <a:spLocks noGrp="1"/>
          </p:cNvSpPr>
          <p:nvPr>
            <p:ph type="dt" sz="half" idx="10"/>
          </p:nvPr>
        </p:nvSpPr>
        <p:spPr>
          <a:xfrm>
            <a:off x="7721600" y="6404984"/>
            <a:ext cx="4059936" cy="365760"/>
          </a:xfrm>
          <a:prstGeom prst="rect">
            <a:avLst/>
          </a:prstGeom>
        </p:spPr>
        <p:txBody>
          <a:bodyPr/>
          <a:lstStyle/>
          <a:p>
            <a:fld id="{AA1B1A68-F20F-4106-8AFD-752DD952C9AB}" type="datetimeFigureOut">
              <a:rPr lang="en-US" smtClean="0"/>
              <a:t>5/3/2016</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141064" cy="138499"/>
          </a:xfrm>
        </p:spPr>
        <p:txBody>
          <a:bodyPr/>
          <a:lstStyle>
            <a:lvl1pPr>
              <a:defRPr>
                <a:solidFill>
                  <a:schemeClr val="accent3">
                    <a:shade val="75000"/>
                  </a:schemeClr>
                </a:solidFill>
              </a:defRPr>
            </a:lvl1pPr>
          </a:lstStyle>
          <a:p>
            <a:fld id="{A1DA545D-AA29-4FEA-A546-F3C5536A5C78}" type="slidenum">
              <a:rPr lang="en-US" smtClean="0"/>
              <a:t>‹#›</a:t>
            </a:fld>
            <a:endParaRPr lang="en-US"/>
          </a:p>
        </p:txBody>
      </p:sp>
      <p:sp>
        <p:nvSpPr>
          <p:cNvPr id="2" name="Title 1"/>
          <p:cNvSpPr>
            <a:spLocks noGrp="1"/>
          </p:cNvSpPr>
          <p:nvPr>
            <p:ph type="title"/>
          </p:nvPr>
        </p:nvSpPr>
        <p:spPr>
          <a:xfrm>
            <a:off x="963084" y="1411069"/>
            <a:ext cx="10363200" cy="646331"/>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6226544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141064" cy="138499"/>
          </a:xfrm>
        </p:spPr>
        <p:txBody>
          <a:bodyPr/>
          <a:lstStyle>
            <a:lvl1pPr>
              <a:defRPr>
                <a:solidFill>
                  <a:schemeClr val="accent3">
                    <a:shade val="75000"/>
                  </a:schemeClr>
                </a:solidFill>
              </a:defRPr>
            </a:lvl1pPr>
          </a:lstStyle>
          <a:p>
            <a:fld id="{A1DA545D-AA29-4FEA-A546-F3C5536A5C78}"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21600" y="6404984"/>
            <a:ext cx="4059936" cy="365760"/>
          </a:xfrm>
          <a:prstGeom prst="rect">
            <a:avLst/>
          </a:prstGeom>
        </p:spPr>
        <p:txBody>
          <a:bodyPr/>
          <a:lstStyle/>
          <a:p>
            <a:fld id="{AA1B1A68-F20F-4106-8AFD-752DD952C9AB}" type="datetimeFigureOut">
              <a:rPr lang="en-US" smtClean="0"/>
              <a:t>5/3/2016</a:t>
            </a:fld>
            <a:endParaRPr lang="en-US"/>
          </a:p>
        </p:txBody>
      </p:sp>
      <p:sp>
        <p:nvSpPr>
          <p:cNvPr id="6" name="Footer Placeholder 5"/>
          <p:cNvSpPr>
            <a:spLocks noGrp="1"/>
          </p:cNvSpPr>
          <p:nvPr>
            <p:ph type="ftr" sz="quarter" idx="11"/>
          </p:nvPr>
        </p:nvSpPr>
        <p:spPr>
          <a:xfrm>
            <a:off x="402336" y="6410848"/>
            <a:ext cx="4511040" cy="365760"/>
          </a:xfrm>
          <a:prstGeom prst="rect">
            <a:avLst/>
          </a:prstGeom>
        </p:spPr>
        <p:txBody>
          <a:bodyPr/>
          <a:lstStyle/>
          <a:p>
            <a:endParaRPr lang="en-US"/>
          </a:p>
        </p:txBody>
      </p:sp>
    </p:spTree>
    <p:extLst>
      <p:ext uri="{BB962C8B-B14F-4D97-AF65-F5344CB8AC3E}">
        <p14:creationId xmlns:p14="http://schemas.microsoft.com/office/powerpoint/2010/main" val="244061561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7772688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495110"/>
            <a:ext cx="11379200" cy="492443"/>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a:prstGeom prst="rect">
            <a:avLst/>
          </a:prstGeom>
        </p:spPr>
        <p:txBody>
          <a:bodyPr/>
          <a:lstStyle/>
          <a:p>
            <a:fld id="{AA1B1A68-F20F-4106-8AFD-752DD952C9AB}" type="datetimeFigureOut">
              <a:rPr lang="en-US" smtClean="0"/>
              <a:t>5/3/2016</a:t>
            </a:fld>
            <a:endParaRPr lang="en-US"/>
          </a:p>
        </p:txBody>
      </p:sp>
      <p:sp>
        <p:nvSpPr>
          <p:cNvPr id="6" name="Footer Placeholder 5"/>
          <p:cNvSpPr>
            <a:spLocks noGrp="1"/>
          </p:cNvSpPr>
          <p:nvPr>
            <p:ph type="ftr" sz="quarter" idx="11"/>
          </p:nvPr>
        </p:nvSpPr>
        <p:spPr>
          <a:xfrm>
            <a:off x="406400" y="6410848"/>
            <a:ext cx="4775200" cy="3657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DA545D-AA29-4FEA-A546-F3C5536A5C78}"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7804854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a:xfrm>
            <a:off x="7721600" y="6404984"/>
            <a:ext cx="4059936" cy="365760"/>
          </a:xfrm>
          <a:prstGeom prst="rect">
            <a:avLst/>
          </a:prstGeom>
        </p:spPr>
        <p:txBody>
          <a:bodyPr/>
          <a:lstStyle/>
          <a:p>
            <a:fld id="{AA1B1A68-F20F-4106-8AFD-752DD952C9AB}" type="datetimeFigureOut">
              <a:rPr lang="en-US" smtClean="0"/>
              <a:t>5/3/2016</a:t>
            </a:fld>
            <a:endParaRPr lang="en-US"/>
          </a:p>
        </p:txBody>
      </p:sp>
      <p:sp>
        <p:nvSpPr>
          <p:cNvPr id="3" name="Footer Placeholder 2"/>
          <p:cNvSpPr>
            <a:spLocks noGrp="1"/>
          </p:cNvSpPr>
          <p:nvPr>
            <p:ph type="ftr" sz="quarter" idx="11"/>
          </p:nvPr>
        </p:nvSpPr>
        <p:spPr>
          <a:xfrm>
            <a:off x="406400" y="6410848"/>
            <a:ext cx="4775200"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5689600" y="6324600"/>
            <a:ext cx="141064" cy="138499"/>
          </a:xfrm>
        </p:spPr>
        <p:txBody>
          <a:bodyPr/>
          <a:lstStyle>
            <a:lvl1pPr>
              <a:defRPr>
                <a:solidFill>
                  <a:srgbClr val="FFFFFF"/>
                </a:solidFill>
              </a:defRPr>
            </a:lvl1pPr>
          </a:lstStyle>
          <a:p>
            <a:fld id="{A1DA545D-AA29-4FEA-A546-F3C5536A5C78}" type="slidenum">
              <a:rPr lang="en-US" smtClean="0"/>
              <a:t>‹#›</a:t>
            </a:fld>
            <a:endParaRPr lang="en-US"/>
          </a:p>
        </p:txBody>
      </p:sp>
    </p:spTree>
    <p:extLst>
      <p:ext uri="{BB962C8B-B14F-4D97-AF65-F5344CB8AC3E}">
        <p14:creationId xmlns:p14="http://schemas.microsoft.com/office/powerpoint/2010/main" val="2701511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916517" y="3618528"/>
            <a:ext cx="10972800" cy="769441"/>
          </a:xfrm>
        </p:spPr>
        <p:txBody>
          <a:bodyPr/>
          <a:lstStyle>
            <a:lvl1pPr algn="l">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6517" y="4616570"/>
            <a:ext cx="10972800" cy="1063752"/>
          </a:xfrm>
          <a:prstGeom prst="rect">
            <a:avLst/>
          </a:prstGeom>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11725872" y="6507316"/>
            <a:ext cx="157094" cy="153888"/>
          </a:xfrm>
        </p:spPr>
        <p:txBody>
          <a:bodyPr wrap="none"/>
          <a:lstStyle>
            <a:lvl1pPr>
              <a:defRPr sz="1000"/>
            </a:lvl1pPr>
          </a:lstStyle>
          <a:p>
            <a:fld id="{A1A8B8B9-B651-4439-A868-E8F04EF81465}" type="slidenum">
              <a:rPr lang="en-US" smtClean="0">
                <a:solidFill>
                  <a:srgbClr val="003462">
                    <a:lumMod val="75000"/>
                  </a:srgbClr>
                </a:solidFill>
              </a:rPr>
              <a:pPr/>
              <a:t>‹#›</a:t>
            </a:fld>
            <a:endParaRPr lang="en-US" dirty="0">
              <a:solidFill>
                <a:srgbClr val="003462">
                  <a:lumMod val="75000"/>
                </a:srgbClr>
              </a:solidFill>
            </a:endParaRPr>
          </a:p>
        </p:txBody>
      </p:sp>
    </p:spTree>
    <p:extLst>
      <p:ext uri="{BB962C8B-B14F-4D97-AF65-F5344CB8AC3E}">
        <p14:creationId xmlns:p14="http://schemas.microsoft.com/office/powerpoint/2010/main" val="1964329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smtClean="0"/>
              <a:t>Click to edit Master title style</a:t>
            </a:r>
            <a:endParaRPr lang="en-US" dirty="0"/>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4761728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smtClean="0"/>
              <a:t>Click to edit Master title style</a:t>
            </a:r>
            <a:endParaRPr lang="en-US" dirty="0"/>
          </a:p>
        </p:txBody>
      </p:sp>
      <p:sp>
        <p:nvSpPr>
          <p:cNvPr id="40" name="Content Right"/>
          <p:cNvSpPr>
            <a:spLocks noGrp="1"/>
          </p:cNvSpPr>
          <p:nvPr>
            <p:ph sz="quarter" idx="12"/>
          </p:nvPr>
        </p:nvSpPr>
        <p:spPr>
          <a:xfrm>
            <a:off x="916517" y="1599874"/>
            <a:ext cx="5325535"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Left"/>
          <p:cNvSpPr>
            <a:spLocks noGrp="1"/>
          </p:cNvSpPr>
          <p:nvPr>
            <p:ph sz="quarter" idx="13"/>
          </p:nvPr>
        </p:nvSpPr>
        <p:spPr>
          <a:xfrm>
            <a:off x="6551085" y="1599874"/>
            <a:ext cx="5331883"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87064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5609339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916518" y="1074694"/>
            <a:ext cx="10966449"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6986265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smtClean="0"/>
              <a:t>Click to edit Master title style</a:t>
            </a:r>
            <a:endParaRPr lang="en-US" dirty="0"/>
          </a:p>
        </p:txBody>
      </p:sp>
      <p:sp>
        <p:nvSpPr>
          <p:cNvPr id="20" name="Content Left"/>
          <p:cNvSpPr>
            <a:spLocks noGrp="1"/>
          </p:cNvSpPr>
          <p:nvPr userDrawn="1">
            <p:ph sz="quarter" idx="11"/>
          </p:nvPr>
        </p:nvSpPr>
        <p:spPr>
          <a:xfrm>
            <a:off x="916518" y="1074694"/>
            <a:ext cx="532341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Content Right"/>
          <p:cNvSpPr>
            <a:spLocks noGrp="1"/>
          </p:cNvSpPr>
          <p:nvPr>
            <p:ph sz="quarter" idx="12"/>
          </p:nvPr>
        </p:nvSpPr>
        <p:spPr>
          <a:xfrm>
            <a:off x="6551084" y="1082676"/>
            <a:ext cx="5331883" cy="5243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0386142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916518" y="1074694"/>
            <a:ext cx="10966449"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7718087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6" name="Source"/>
          <p:cNvSpPr>
            <a:spLocks noGrp="1"/>
          </p:cNvSpPr>
          <p:nvPr>
            <p:ph type="body" sz="quarter" idx="11" hasCustomPrompt="1"/>
          </p:nvPr>
        </p:nvSpPr>
        <p:spPr>
          <a:xfrm>
            <a:off x="916518" y="6018221"/>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sz="1000" dirty="0">
              <a:solidFill>
                <a:schemeClr val="tx2"/>
              </a:solidFill>
              <a:latin typeface="+mn-lt"/>
              <a:ea typeface="ITC Franklin Gothic Std Bk Cd"/>
              <a:cs typeface="ITC Franklin Gothic Std Bk Cd"/>
            </a:endParaRP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5329318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Title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6491"/>
          </a:xfrm>
          <a:prstGeom prst="rect">
            <a:avLst/>
          </a:prstGeom>
        </p:spPr>
      </p:pic>
      <p:sp>
        <p:nvSpPr>
          <p:cNvPr id="2051" name="Title"/>
          <p:cNvSpPr>
            <a:spLocks noGrp="1"/>
          </p:cNvSpPr>
          <p:nvPr>
            <p:ph type="title"/>
          </p:nvPr>
        </p:nvSpPr>
        <p:spPr bwMode="gray">
          <a:xfrm>
            <a:off x="911749" y="1921374"/>
            <a:ext cx="10971223" cy="7694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cNvSpPr>
            <a:spLocks noGrp="1"/>
          </p:cNvSpPr>
          <p:nvPr>
            <p:ph type="body" idx="1"/>
          </p:nvPr>
        </p:nvSpPr>
        <p:spPr bwMode="gray">
          <a:xfrm>
            <a:off x="911858" y="2935823"/>
            <a:ext cx="10971108"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Footer Placeholder 2"/>
          <p:cNvSpPr>
            <a:spLocks noGrp="1"/>
          </p:cNvSpPr>
          <p:nvPr>
            <p:ph type="ftr" sz="quarter" idx="3"/>
          </p:nvPr>
        </p:nvSpPr>
        <p:spPr bwMode="gray">
          <a:xfrm>
            <a:off x="7104454" y="6567845"/>
            <a:ext cx="4778513"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pPr fontAlgn="base">
              <a:spcBef>
                <a:spcPct val="0"/>
              </a:spcBef>
              <a:spcAft>
                <a:spcPct val="0"/>
              </a:spcAft>
            </a:pPr>
            <a:endParaRPr lang="en-US" dirty="0">
              <a:solidFill>
                <a:srgbClr val="FFFFFF"/>
              </a:solidFill>
              <a:ea typeface="ＭＳ Ｐゴシック"/>
            </a:endParaRPr>
          </a:p>
        </p:txBody>
      </p:sp>
    </p:spTree>
    <p:extLst>
      <p:ext uri="{BB962C8B-B14F-4D97-AF65-F5344CB8AC3E}">
        <p14:creationId xmlns:p14="http://schemas.microsoft.com/office/powerpoint/2010/main" val="223496141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asic Background"/>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sp>
        <p:nvSpPr>
          <p:cNvPr id="29" name="AIR Identifier"/>
          <p:cNvSpPr txBox="1"/>
          <p:nvPr userDrawn="1"/>
        </p:nvSpPr>
        <p:spPr>
          <a:xfrm>
            <a:off x="304801" y="6675976"/>
            <a:ext cx="1782539" cy="138499"/>
          </a:xfrm>
          <a:prstGeom prst="rect">
            <a:avLst/>
          </a:prstGeom>
          <a:noFill/>
        </p:spPr>
        <p:txBody>
          <a:bodyPr wrap="none" lIns="0" tIns="0" rIns="0" bIns="0" rtlCol="0">
            <a:spAutoFit/>
          </a:bodyPr>
          <a:lstStyle/>
          <a:p>
            <a:pPr fontAlgn="base">
              <a:spcBef>
                <a:spcPct val="0"/>
              </a:spcBef>
              <a:spcAft>
                <a:spcPct val="0"/>
              </a:spcAft>
            </a:pPr>
            <a:r>
              <a:rPr lang="en-US" sz="900" cap="small" dirty="0">
                <a:solidFill>
                  <a:srgbClr val="D4D4D4">
                    <a:lumMod val="75000"/>
                  </a:srgbClr>
                </a:solidFill>
                <a:latin typeface="Garamond" panose="02020404030301010803" pitchFamily="18" charset="0"/>
                <a:ea typeface="ＭＳ Ｐゴシック"/>
              </a:rPr>
              <a:t>American Institutes for Research</a:t>
            </a:r>
          </a:p>
        </p:txBody>
      </p:sp>
      <p:sp>
        <p:nvSpPr>
          <p:cNvPr id="5123" name="Title"/>
          <p:cNvSpPr>
            <a:spLocks noGrp="1"/>
          </p:cNvSpPr>
          <p:nvPr>
            <p:ph type="title"/>
          </p:nvPr>
        </p:nvSpPr>
        <p:spPr bwMode="gray">
          <a:xfrm>
            <a:off x="916518" y="882533"/>
            <a:ext cx="10966449"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D4D4D4">
                    <a:lumMod val="75000"/>
                  </a:srgbClr>
                </a:solidFill>
              </a:rPr>
              <a:pPr algn="r" fontAlgn="base">
                <a:spcBef>
                  <a:spcPct val="0"/>
                </a:spcBef>
                <a:spcAft>
                  <a:spcPct val="0"/>
                </a:spcAft>
              </a:pPr>
              <a:t>‹#›</a:t>
            </a:fld>
            <a:endParaRPr dirty="0">
              <a:solidFill>
                <a:srgbClr val="D4D4D4">
                  <a:lumMod val="75000"/>
                </a:srgbClr>
              </a:solidFill>
            </a:endParaRPr>
          </a:p>
        </p:txBody>
      </p:sp>
    </p:spTree>
    <p:extLst>
      <p:ext uri="{BB962C8B-B14F-4D97-AF65-F5344CB8AC3E}">
        <p14:creationId xmlns:p14="http://schemas.microsoft.com/office/powerpoint/2010/main" val="12415653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80" r:id="rId16"/>
    <p:sldLayoutId id="2147483681" r:id="rId17"/>
    <p:sldLayoutId id="2147483682" r:id="rId18"/>
    <p:sldLayoutId id="2147483683" r:id="rId19"/>
    <p:sldLayoutId id="2147483684" r:id="rId20"/>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Divider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6491"/>
          </a:xfrm>
          <a:prstGeom prst="rect">
            <a:avLst/>
          </a:prstGeom>
        </p:spPr>
      </p:pic>
      <p:sp>
        <p:nvSpPr>
          <p:cNvPr id="2" name="Title Placeholder 1"/>
          <p:cNvSpPr>
            <a:spLocks noGrp="1"/>
          </p:cNvSpPr>
          <p:nvPr>
            <p:ph type="title"/>
          </p:nvPr>
        </p:nvSpPr>
        <p:spPr>
          <a:xfrm>
            <a:off x="916517" y="3612544"/>
            <a:ext cx="109728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4" name="Text Placeholder 3"/>
          <p:cNvSpPr>
            <a:spLocks noGrp="1"/>
          </p:cNvSpPr>
          <p:nvPr>
            <p:ph type="body" idx="1"/>
          </p:nvPr>
        </p:nvSpPr>
        <p:spPr>
          <a:xfrm>
            <a:off x="916517" y="4616569"/>
            <a:ext cx="10972800" cy="10637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endParaRPr lang="en-US" dirty="0"/>
          </a:p>
        </p:txBody>
      </p:sp>
      <p:sp>
        <p:nvSpPr>
          <p:cNvPr id="6" name="Slide Number Placeholder 5"/>
          <p:cNvSpPr>
            <a:spLocks noGrp="1"/>
          </p:cNvSpPr>
          <p:nvPr>
            <p:ph type="sldNum" sz="quarter" idx="4"/>
          </p:nvPr>
        </p:nvSpPr>
        <p:spPr>
          <a:xfrm>
            <a:off x="11725872"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fontAlgn="base">
              <a:spcBef>
                <a:spcPct val="0"/>
              </a:spcBef>
              <a:spcAft>
                <a:spcPct val="0"/>
              </a:spcAft>
            </a:pPr>
            <a:fld id="{A1A8B8B9-B651-4439-A868-E8F04EF81465}" type="slidenum">
              <a:rPr lang="en-US" smtClean="0">
                <a:solidFill>
                  <a:srgbClr val="003462">
                    <a:lumMod val="75000"/>
                  </a:srgbClr>
                </a:solidFill>
                <a:ea typeface="ＭＳ Ｐゴシック"/>
              </a:rPr>
              <a:pPr fontAlgn="base">
                <a:spcBef>
                  <a:spcPct val="0"/>
                </a:spcBef>
                <a:spcAft>
                  <a:spcPct val="0"/>
                </a:spcAft>
              </a:pPr>
              <a:t>‹#›</a:t>
            </a:fld>
            <a:endParaRPr lang="en-US" dirty="0">
              <a:solidFill>
                <a:srgbClr val="003462">
                  <a:lumMod val="75000"/>
                </a:srgbClr>
              </a:solidFill>
              <a:ea typeface="ＭＳ Ｐゴシック"/>
            </a:endParaRPr>
          </a:p>
        </p:txBody>
      </p:sp>
    </p:spTree>
    <p:extLst>
      <p:ext uri="{BB962C8B-B14F-4D97-AF65-F5344CB8AC3E}">
        <p14:creationId xmlns:p14="http://schemas.microsoft.com/office/powerpoint/2010/main" val="202308628"/>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www.oercommons.org/courses/adult-literacy-fundamentals-mathematics-book-5/view"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3" Type="http://schemas.openxmlformats.org/officeDocument/2006/relationships/hyperlink" Target="https://www.oercommons.org/authoring/6650-fahrenheit-to-celcius-conversions-for-the-adult-es/view"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3.tmp"/></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https://www.oercommons.org/authoring/6937-cause-and-effect-in-reading-passages/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hyperlink" Target="http://www.oercommons.org/courses/smartphones-in-adult-esl-instruction-picture-prompts-and-review/vie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nsdl.oercommons.org/courses/ramp-up-your-wri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7"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tmp"/><Relationship Id="rId4" Type="http://schemas.openxmlformats.org/officeDocument/2006/relationships/image" Target="../media/image5.tm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hyperlink" Target="https://www.oercommons.org/authoring/7849/preview"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udlcenter.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8" Type="http://schemas.openxmlformats.org/officeDocument/2006/relationships/hyperlink" Target="http://digitallearn.org/" TargetMode="External"/><Relationship Id="rId3" Type="http://schemas.openxmlformats.org/officeDocument/2006/relationships/hyperlink" Target="http://achievethecore.org/" TargetMode="External"/><Relationship Id="rId7" Type="http://schemas.openxmlformats.org/officeDocument/2006/relationships/hyperlink" Target="http://spclc.org/curricula-resources/computer-curriculum"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hyperlink" Target="http://www.learnnc.org/learning/" TargetMode="External"/><Relationship Id="rId5" Type="http://schemas.openxmlformats.org/officeDocument/2006/relationships/hyperlink" Target="https://www.oercommons.org/" TargetMode="External"/><Relationship Id="rId10" Type="http://schemas.openxmlformats.org/officeDocument/2006/relationships/hyperlink" Target="http://www.oeconsortium.org/" TargetMode="External"/><Relationship Id="rId4" Type="http://schemas.openxmlformats.org/officeDocument/2006/relationships/hyperlink" Target="https://www.engageny.org/" TargetMode="External"/><Relationship Id="rId9" Type="http://schemas.openxmlformats.org/officeDocument/2006/relationships/hyperlink" Target="http://opencourselibrary.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oercommons.org/open-author-about"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hyperlink" Target="https://search.creativecommons.org/" TargetMode="External"/><Relationship Id="rId4" Type="http://schemas.openxmlformats.org/officeDocument/2006/relationships/hyperlink" Target="https://creativecommons.org/licens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2.0/deed.en" TargetMode="External"/><Relationship Id="rId4" Type="http://schemas.openxmlformats.org/officeDocument/2006/relationships/hyperlink" Target="https://www.flickr.com/photos/otacke/1000358680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96413" y="1151932"/>
            <a:ext cx="9639813" cy="2745155"/>
          </a:xfrm>
        </p:spPr>
        <p:txBody>
          <a:bodyPr>
            <a:normAutofit/>
          </a:bodyPr>
          <a:lstStyle/>
          <a:p>
            <a:r>
              <a:rPr lang="en-US" dirty="0" smtClean="0"/>
              <a:t>Open Educational Resources: </a:t>
            </a:r>
            <a:br>
              <a:rPr lang="en-US" dirty="0" smtClean="0"/>
            </a:br>
            <a:r>
              <a:rPr lang="en-US" dirty="0" smtClean="0"/>
              <a:t>Teachers are Experts!</a:t>
            </a:r>
          </a:p>
        </p:txBody>
      </p:sp>
      <p:sp>
        <p:nvSpPr>
          <p:cNvPr id="13" name="Text Placeholder 12"/>
          <p:cNvSpPr>
            <a:spLocks noGrp="1"/>
          </p:cNvSpPr>
          <p:nvPr>
            <p:ph type="body" sz="quarter" idx="15"/>
          </p:nvPr>
        </p:nvSpPr>
        <p:spPr/>
        <p:txBody>
          <a:bodyPr>
            <a:normAutofit fontScale="85000" lnSpcReduction="20000"/>
          </a:bodyPr>
          <a:lstStyle/>
          <a:p>
            <a:pPr lvl="1"/>
            <a:r>
              <a:rPr lang="en-US" dirty="0" smtClean="0"/>
              <a:t>Amanda Duffy</a:t>
            </a:r>
          </a:p>
          <a:p>
            <a:pPr lvl="1"/>
            <a:r>
              <a:rPr lang="en-US" dirty="0" smtClean="0"/>
              <a:t>Senior Researcher</a:t>
            </a:r>
          </a:p>
          <a:p>
            <a:pPr lvl="1"/>
            <a:r>
              <a:rPr lang="en-US" dirty="0" smtClean="0"/>
              <a:t>Adult Learning Practice Area</a:t>
            </a:r>
            <a:endParaRPr lang="en-US" dirty="0"/>
          </a:p>
        </p:txBody>
      </p:sp>
      <p:sp>
        <p:nvSpPr>
          <p:cNvPr id="15" name="Text Placeholder 14"/>
          <p:cNvSpPr>
            <a:spLocks noGrp="1"/>
          </p:cNvSpPr>
          <p:nvPr>
            <p:ph type="body" sz="quarter" idx="18"/>
          </p:nvPr>
        </p:nvSpPr>
        <p:spPr/>
        <p:txBody>
          <a:bodyPr/>
          <a:lstStyle/>
          <a:p>
            <a:r>
              <a:rPr lang="en-US" smtClean="0"/>
              <a:t>Month 20XX</a:t>
            </a:r>
            <a:endParaRPr lang="en-US" dirty="0"/>
          </a:p>
        </p:txBody>
      </p:sp>
      <p:sp>
        <p:nvSpPr>
          <p:cNvPr id="16" name="Text Placeholder 15"/>
          <p:cNvSpPr>
            <a:spLocks noGrp="1"/>
          </p:cNvSpPr>
          <p:nvPr>
            <p:ph type="body" sz="quarter" idx="19"/>
          </p:nvPr>
        </p:nvSpPr>
        <p:spPr/>
        <p:txBody>
          <a:bodyPr/>
          <a:lstStyle/>
          <a:p>
            <a:r>
              <a:rPr lang="en-US" smtClean="0"/>
              <a:t>Copyright © 20XX American Institutes for Research. All rights reserved.</a:t>
            </a:r>
            <a:endParaRPr lang="en-US" dirty="0"/>
          </a:p>
        </p:txBody>
      </p:sp>
      <p:sp>
        <p:nvSpPr>
          <p:cNvPr id="7" name="Text Placeholder 6"/>
          <p:cNvSpPr>
            <a:spLocks noGrp="1"/>
          </p:cNvSpPr>
          <p:nvPr>
            <p:ph type="body" sz="quarter" idx="20"/>
          </p:nvPr>
        </p:nvSpPr>
        <p:spPr>
          <a:xfrm>
            <a:off x="9936089" y="6719894"/>
            <a:ext cx="500137" cy="92333"/>
          </a:xfrm>
        </p:spPr>
        <p:txBody>
          <a:bodyPr/>
          <a:lstStyle/>
          <a:p>
            <a:r>
              <a:rPr lang="en-US" dirty="0" smtClean="0"/>
              <a:t>XXXX_MM/YY</a:t>
            </a:r>
            <a:endParaRPr lang="en-US" dirty="0"/>
          </a:p>
        </p:txBody>
      </p:sp>
    </p:spTree>
    <p:extLst>
      <p:ext uri="{BB962C8B-B14F-4D97-AF65-F5344CB8AC3E}">
        <p14:creationId xmlns:p14="http://schemas.microsoft.com/office/powerpoint/2010/main" val="364419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are </a:t>
            </a:r>
            <a:r>
              <a:rPr lang="en-US" dirty="0" smtClean="0"/>
              <a:t>OER?</a:t>
            </a:r>
            <a:endParaRPr lang="en-US" dirty="0"/>
          </a:p>
        </p:txBody>
      </p:sp>
      <p:sp>
        <p:nvSpPr>
          <p:cNvPr id="6" name="Content Placeholder 5"/>
          <p:cNvSpPr>
            <a:spLocks noGrp="1"/>
          </p:cNvSpPr>
          <p:nvPr>
            <p:ph idx="1"/>
          </p:nvPr>
        </p:nvSpPr>
        <p:spPr/>
        <p:txBody>
          <a:bodyPr>
            <a:noAutofit/>
          </a:bodyPr>
          <a:lstStyle/>
          <a:p>
            <a:pPr marL="114300" indent="0">
              <a:buNone/>
            </a:pPr>
            <a:r>
              <a:rPr lang="en-US" sz="3200" dirty="0"/>
              <a:t>“Open educational resources (OER) are teaching, learning, and research resources that </a:t>
            </a:r>
            <a:r>
              <a:rPr lang="en-US" sz="3200" b="1" dirty="0"/>
              <a:t>reside in the public domain </a:t>
            </a:r>
            <a:r>
              <a:rPr lang="en-US" sz="3200" dirty="0"/>
              <a:t>or have been released under an </a:t>
            </a:r>
            <a:r>
              <a:rPr lang="en-US" sz="3200" b="1" dirty="0"/>
              <a:t>intellectual property license</a:t>
            </a:r>
            <a:r>
              <a:rPr lang="en-US" sz="3200" dirty="0"/>
              <a:t> that </a:t>
            </a:r>
            <a:r>
              <a:rPr lang="en-US" sz="3200" b="1" dirty="0"/>
              <a:t>permits</a:t>
            </a:r>
            <a:r>
              <a:rPr lang="en-US" sz="3200" dirty="0"/>
              <a:t> </a:t>
            </a:r>
            <a:r>
              <a:rPr lang="en-US" sz="3200" b="1" dirty="0"/>
              <a:t>sharing, accessing, repurposing</a:t>
            </a:r>
            <a:r>
              <a:rPr lang="en-US" sz="3200" dirty="0"/>
              <a:t>—including for commercial purposes—and </a:t>
            </a:r>
            <a:r>
              <a:rPr lang="en-US" sz="3200" b="1" dirty="0"/>
              <a:t>collaborating with others</a:t>
            </a:r>
            <a:r>
              <a:rPr lang="en-US" sz="3200" dirty="0"/>
              <a:t>.”</a:t>
            </a:r>
          </a:p>
          <a:p>
            <a:pPr marL="114300" indent="0">
              <a:buNone/>
            </a:pPr>
            <a:r>
              <a:rPr lang="en-US" sz="2000" dirty="0"/>
              <a:t>~ Office of Educational Technology, </a:t>
            </a:r>
            <a:r>
              <a:rPr lang="en-US" sz="2000" i="1" dirty="0"/>
              <a:t>National Educational Technology Plan, page 56</a:t>
            </a:r>
            <a:endParaRPr lang="en-US" sz="2000" dirty="0"/>
          </a:p>
        </p:txBody>
      </p:sp>
      <p:sp>
        <p:nvSpPr>
          <p:cNvPr id="4" name="Slide Number Placeholder 3"/>
          <p:cNvSpPr>
            <a:spLocks noGrp="1"/>
          </p:cNvSpPr>
          <p:nvPr>
            <p:ph type="sldNum" sz="quarter" idx="12"/>
          </p:nvPr>
        </p:nvSpPr>
        <p:spPr/>
        <p:txBody>
          <a:bodyPr/>
          <a:lstStyle/>
          <a:p>
            <a:fld id="{34B45197-64B8-4120-AE2C-19EDC76AF660}" type="slidenum">
              <a:rPr lang="en-US" smtClean="0"/>
              <a:t>10</a:t>
            </a:fld>
            <a:endParaRPr lang="en-US"/>
          </a:p>
        </p:txBody>
      </p:sp>
    </p:spTree>
    <p:extLst>
      <p:ext uri="{BB962C8B-B14F-4D97-AF65-F5344CB8AC3E}">
        <p14:creationId xmlns:p14="http://schemas.microsoft.com/office/powerpoint/2010/main" val="306121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Examples of OER</a:t>
            </a:r>
            <a:endParaRPr lang="en-US" dirty="0"/>
          </a:p>
        </p:txBody>
      </p:sp>
      <p:sp>
        <p:nvSpPr>
          <p:cNvPr id="5" name="Slide Number Placeholder 4"/>
          <p:cNvSpPr>
            <a:spLocks noGrp="1"/>
          </p:cNvSpPr>
          <p:nvPr>
            <p:ph type="sldNum" sz="quarter" idx="12"/>
          </p:nvPr>
        </p:nvSpPr>
        <p:spPr/>
        <p:txBody>
          <a:bodyPr/>
          <a:lstStyle/>
          <a:p>
            <a:fld id="{34B45197-64B8-4120-AE2C-19EDC76AF660}" type="slidenum">
              <a:rPr lang="en-US" smtClean="0"/>
              <a:t>11</a:t>
            </a:fld>
            <a:endParaRPr lang="en-US"/>
          </a:p>
        </p:txBody>
      </p:sp>
      <p:grpSp>
        <p:nvGrpSpPr>
          <p:cNvPr id="4" name="Group 3"/>
          <p:cNvGrpSpPr/>
          <p:nvPr/>
        </p:nvGrpSpPr>
        <p:grpSpPr>
          <a:xfrm>
            <a:off x="2964933" y="1337455"/>
            <a:ext cx="1556920" cy="1735863"/>
            <a:chOff x="397242" y="1337453"/>
            <a:chExt cx="2075893" cy="1735863"/>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42" y="1337453"/>
              <a:ext cx="1481947" cy="1481947"/>
            </a:xfrm>
            <a:prstGeom prst="rect">
              <a:avLst/>
            </a:prstGeom>
          </p:spPr>
        </p:pic>
        <p:sp>
          <p:nvSpPr>
            <p:cNvPr id="3" name="TextBox 2"/>
            <p:cNvSpPr txBox="1"/>
            <p:nvPr/>
          </p:nvSpPr>
          <p:spPr>
            <a:xfrm>
              <a:off x="457199" y="2819400"/>
              <a:ext cx="2015936" cy="253916"/>
            </a:xfrm>
            <a:prstGeom prst="rect">
              <a:avLst/>
            </a:prstGeom>
            <a:noFill/>
          </p:spPr>
          <p:txBody>
            <a:bodyPr wrap="none" rtlCol="0">
              <a:spAutoFit/>
            </a:bodyPr>
            <a:lstStyle/>
            <a:p>
              <a:r>
                <a:rPr lang="en-US" sz="1050" dirty="0"/>
                <a:t>Podcasts &amp; audio files</a:t>
              </a: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432" y="4143677"/>
            <a:ext cx="1680491" cy="1865345"/>
          </a:xfrm>
          <a:prstGeom prst="rect">
            <a:avLst/>
          </a:prstGeom>
        </p:spPr>
      </p:pic>
      <p:sp>
        <p:nvSpPr>
          <p:cNvPr id="16" name="TextBox 15"/>
          <p:cNvSpPr txBox="1"/>
          <p:nvPr/>
        </p:nvSpPr>
        <p:spPr>
          <a:xfrm>
            <a:off x="9155595" y="6064622"/>
            <a:ext cx="619080" cy="253916"/>
          </a:xfrm>
          <a:prstGeom prst="rect">
            <a:avLst/>
          </a:prstGeom>
          <a:noFill/>
        </p:spPr>
        <p:txBody>
          <a:bodyPr wrap="none" rtlCol="0">
            <a:spAutoFit/>
          </a:bodyPr>
          <a:lstStyle/>
          <a:p>
            <a:r>
              <a:rPr lang="en-US" sz="1050" dirty="0"/>
              <a:t>Games</a:t>
            </a:r>
          </a:p>
        </p:txBody>
      </p:sp>
      <p:grpSp>
        <p:nvGrpSpPr>
          <p:cNvPr id="8" name="Group 7"/>
          <p:cNvGrpSpPr/>
          <p:nvPr/>
        </p:nvGrpSpPr>
        <p:grpSpPr>
          <a:xfrm>
            <a:off x="5222127" y="1503447"/>
            <a:ext cx="1852925" cy="1893163"/>
            <a:chOff x="2729647" y="1344085"/>
            <a:chExt cx="1950720" cy="1494811"/>
          </a:xfrm>
        </p:grpSpPr>
        <p:sp>
          <p:nvSpPr>
            <p:cNvPr id="13" name="TextBox 12"/>
            <p:cNvSpPr txBox="1"/>
            <p:nvPr/>
          </p:nvSpPr>
          <p:spPr>
            <a:xfrm>
              <a:off x="3331310" y="2638408"/>
              <a:ext cx="930209" cy="200488"/>
            </a:xfrm>
            <a:prstGeom prst="rect">
              <a:avLst/>
            </a:prstGeom>
            <a:noFill/>
          </p:spPr>
          <p:txBody>
            <a:bodyPr wrap="none" rtlCol="0">
              <a:spAutoFit/>
            </a:bodyPr>
            <a:lstStyle/>
            <a:p>
              <a:r>
                <a:rPr lang="en-US" sz="1050" dirty="0"/>
                <a:t>Simulations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9647" y="1344085"/>
              <a:ext cx="1950720" cy="1298448"/>
            </a:xfrm>
            <a:prstGeom prst="rect">
              <a:avLst/>
            </a:prstGeom>
          </p:spPr>
        </p:pic>
      </p:grpSp>
      <p:grpSp>
        <p:nvGrpSpPr>
          <p:cNvPr id="12" name="Group 11"/>
          <p:cNvGrpSpPr/>
          <p:nvPr/>
        </p:nvGrpSpPr>
        <p:grpSpPr>
          <a:xfrm>
            <a:off x="1840989" y="3073317"/>
            <a:ext cx="1599476" cy="2098880"/>
            <a:chOff x="4680368" y="4759120"/>
            <a:chExt cx="2132634" cy="209888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0368" y="4759120"/>
              <a:ext cx="2132634" cy="2098880"/>
            </a:xfrm>
            <a:prstGeom prst="rect">
              <a:avLst/>
            </a:prstGeom>
          </p:spPr>
        </p:pic>
        <p:sp>
          <p:nvSpPr>
            <p:cNvPr id="11" name="Rectangle 10"/>
            <p:cNvSpPr/>
            <p:nvPr/>
          </p:nvSpPr>
          <p:spPr>
            <a:xfrm rot="21261665">
              <a:off x="4809969" y="4785962"/>
              <a:ext cx="1873431" cy="1200329"/>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Lesson Plan:</a:t>
              </a:r>
            </a:p>
            <a:p>
              <a:pPr algn="ctr"/>
              <a:r>
                <a:rPr lang="en-US" dirty="0">
                  <a:ln w="0"/>
                  <a:effectLst>
                    <a:outerShdw blurRad="38100" dist="19050" dir="2700000" algn="tl" rotWithShape="0">
                      <a:schemeClr val="dk1">
                        <a:alpha val="40000"/>
                      </a:schemeClr>
                    </a:outerShdw>
                  </a:effectLst>
                </a:rPr>
                <a:t>Laws of </a:t>
              </a:r>
            </a:p>
            <a:p>
              <a:pPr algn="ctr"/>
              <a:r>
                <a:rPr lang="en-US" dirty="0">
                  <a:ln w="0"/>
                  <a:effectLst>
                    <a:outerShdw blurRad="38100" dist="19050" dir="2700000" algn="tl" rotWithShape="0">
                      <a:schemeClr val="dk1">
                        <a:alpha val="40000"/>
                      </a:schemeClr>
                    </a:outerShdw>
                  </a:effectLst>
                </a:rPr>
                <a:t>Inertia</a:t>
              </a:r>
            </a:p>
          </p:txBody>
        </p:sp>
      </p:grpSp>
      <p:grpSp>
        <p:nvGrpSpPr>
          <p:cNvPr id="19" name="Group 18"/>
          <p:cNvGrpSpPr/>
          <p:nvPr/>
        </p:nvGrpSpPr>
        <p:grpSpPr>
          <a:xfrm>
            <a:off x="8441100" y="1752424"/>
            <a:ext cx="925992" cy="1896200"/>
            <a:chOff x="6486536" y="2957236"/>
            <a:chExt cx="1234655" cy="1896200"/>
          </a:xfrm>
        </p:grpSpPr>
        <p:grpSp>
          <p:nvGrpSpPr>
            <p:cNvPr id="17" name="Group 16"/>
            <p:cNvGrpSpPr/>
            <p:nvPr/>
          </p:nvGrpSpPr>
          <p:grpSpPr>
            <a:xfrm>
              <a:off x="6486536" y="2957236"/>
              <a:ext cx="1214301" cy="1556822"/>
              <a:chOff x="3153126" y="3901272"/>
              <a:chExt cx="1970371" cy="2526158"/>
            </a:xfrm>
          </p:grpSpPr>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3126" y="3901272"/>
                <a:ext cx="1712596" cy="220980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18047">
                <a:off x="3410902" y="4217630"/>
                <a:ext cx="1712595" cy="2209800"/>
              </a:xfrm>
              <a:prstGeom prst="rect">
                <a:avLst/>
              </a:prstGeom>
            </p:spPr>
          </p:pic>
        </p:grpSp>
        <p:sp>
          <p:nvSpPr>
            <p:cNvPr id="26" name="TextBox 25"/>
            <p:cNvSpPr txBox="1"/>
            <p:nvPr/>
          </p:nvSpPr>
          <p:spPr>
            <a:xfrm>
              <a:off x="6645683" y="4599520"/>
              <a:ext cx="1075508" cy="253916"/>
            </a:xfrm>
            <a:prstGeom prst="rect">
              <a:avLst/>
            </a:prstGeom>
            <a:noFill/>
          </p:spPr>
          <p:txBody>
            <a:bodyPr wrap="none" rtlCol="0">
              <a:spAutoFit/>
            </a:bodyPr>
            <a:lstStyle/>
            <a:p>
              <a:r>
                <a:rPr lang="en-US" sz="1050" dirty="0"/>
                <a:t>Textbooks</a:t>
              </a:r>
            </a:p>
          </p:txBody>
        </p:sp>
      </p:grpSp>
      <p:grpSp>
        <p:nvGrpSpPr>
          <p:cNvPr id="21" name="Group 20"/>
          <p:cNvGrpSpPr/>
          <p:nvPr/>
        </p:nvGrpSpPr>
        <p:grpSpPr>
          <a:xfrm>
            <a:off x="3705621" y="4329591"/>
            <a:ext cx="1115348" cy="1493515"/>
            <a:chOff x="2522500" y="3489754"/>
            <a:chExt cx="1487131" cy="1493515"/>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2500" y="3489754"/>
              <a:ext cx="1487131" cy="1308675"/>
            </a:xfrm>
            <a:prstGeom prst="rect">
              <a:avLst/>
            </a:prstGeom>
          </p:spPr>
        </p:pic>
        <p:sp>
          <p:nvSpPr>
            <p:cNvPr id="29" name="TextBox 28"/>
            <p:cNvSpPr txBox="1"/>
            <p:nvPr/>
          </p:nvSpPr>
          <p:spPr>
            <a:xfrm>
              <a:off x="3010225" y="4729353"/>
              <a:ext cx="716436" cy="253916"/>
            </a:xfrm>
            <a:prstGeom prst="rect">
              <a:avLst/>
            </a:prstGeom>
            <a:noFill/>
          </p:spPr>
          <p:txBody>
            <a:bodyPr wrap="none" rtlCol="0">
              <a:spAutoFit/>
            </a:bodyPr>
            <a:lstStyle/>
            <a:p>
              <a:r>
                <a:rPr lang="en-US" sz="1050" dirty="0"/>
                <a:t>Music</a:t>
              </a:r>
            </a:p>
          </p:txBody>
        </p:sp>
      </p:grpSp>
      <p:grpSp>
        <p:nvGrpSpPr>
          <p:cNvPr id="23" name="Group 22"/>
          <p:cNvGrpSpPr/>
          <p:nvPr/>
        </p:nvGrpSpPr>
        <p:grpSpPr>
          <a:xfrm>
            <a:off x="5758257" y="3806851"/>
            <a:ext cx="1576770" cy="2356276"/>
            <a:chOff x="4318016" y="4237167"/>
            <a:chExt cx="2102360" cy="2356276"/>
          </a:xfrm>
        </p:grpSpPr>
        <p:sp>
          <p:nvSpPr>
            <p:cNvPr id="18" name="TextBox 17"/>
            <p:cNvSpPr txBox="1"/>
            <p:nvPr/>
          </p:nvSpPr>
          <p:spPr>
            <a:xfrm>
              <a:off x="5140608" y="6339527"/>
              <a:ext cx="656591" cy="253916"/>
            </a:xfrm>
            <a:prstGeom prst="rect">
              <a:avLst/>
            </a:prstGeom>
            <a:noFill/>
          </p:spPr>
          <p:txBody>
            <a:bodyPr wrap="none" rtlCol="0">
              <a:spAutoFit/>
            </a:bodyPr>
            <a:lstStyle/>
            <a:p>
              <a:r>
                <a:rPr lang="en-US" sz="1050" dirty="0"/>
                <a:t>Apps</a:t>
              </a: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18016" y="4237167"/>
              <a:ext cx="2102360" cy="2102360"/>
            </a:xfrm>
            <a:prstGeom prst="rect">
              <a:avLst/>
            </a:prstGeom>
          </p:spPr>
        </p:pic>
      </p:grpSp>
    </p:spTree>
    <p:extLst>
      <p:ext uri="{BB962C8B-B14F-4D97-AF65-F5344CB8AC3E}">
        <p14:creationId xmlns:p14="http://schemas.microsoft.com/office/powerpoint/2010/main" val="1524916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Example</a:t>
            </a:r>
            <a:endParaRPr lang="en-US" dirty="0"/>
          </a:p>
        </p:txBody>
      </p:sp>
      <p:sp>
        <p:nvSpPr>
          <p:cNvPr id="5" name="TextBox 4"/>
          <p:cNvSpPr txBox="1"/>
          <p:nvPr/>
        </p:nvSpPr>
        <p:spPr>
          <a:xfrm>
            <a:off x="2819400" y="6096001"/>
            <a:ext cx="6553200" cy="246221"/>
          </a:xfrm>
          <a:prstGeom prst="rect">
            <a:avLst/>
          </a:prstGeom>
          <a:noFill/>
        </p:spPr>
        <p:txBody>
          <a:bodyPr wrap="square" rtlCol="0">
            <a:spAutoFit/>
          </a:bodyPr>
          <a:lstStyle/>
          <a:p>
            <a:pPr algn="ctr"/>
            <a:r>
              <a:rPr lang="en-US" sz="1000" dirty="0">
                <a:hlinkClick r:id="rId3"/>
              </a:rPr>
              <a:t>http://www.oercommons.org/courses/adult-literacy-fundamentals-mathematics-book-5/view</a:t>
            </a:r>
            <a:r>
              <a:rPr lang="en-US" sz="1000" dirty="0"/>
              <a:t> </a:t>
            </a:r>
          </a:p>
        </p:txBody>
      </p:sp>
      <p:pic>
        <p:nvPicPr>
          <p:cNvPr id="6" name="Content Placeholder 5" descr="Screen Clipping"/>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932193" y="1527175"/>
            <a:ext cx="8291102" cy="4572000"/>
          </a:xfrm>
        </p:spPr>
      </p:pic>
    </p:spTree>
    <p:extLst>
      <p:ext uri="{BB962C8B-B14F-4D97-AF65-F5344CB8AC3E}">
        <p14:creationId xmlns:p14="http://schemas.microsoft.com/office/powerpoint/2010/main" val="629529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Example #2</a:t>
            </a:r>
            <a:endParaRPr lang="en-US" dirty="0"/>
          </a:p>
        </p:txBody>
      </p:sp>
      <p:sp>
        <p:nvSpPr>
          <p:cNvPr id="5" name="TextBox 4"/>
          <p:cNvSpPr txBox="1"/>
          <p:nvPr/>
        </p:nvSpPr>
        <p:spPr>
          <a:xfrm>
            <a:off x="3048000" y="6096001"/>
            <a:ext cx="6096000" cy="246221"/>
          </a:xfrm>
          <a:prstGeom prst="rect">
            <a:avLst/>
          </a:prstGeom>
          <a:noFill/>
        </p:spPr>
        <p:txBody>
          <a:bodyPr wrap="square" rtlCol="0">
            <a:spAutoFit/>
          </a:bodyPr>
          <a:lstStyle/>
          <a:p>
            <a:r>
              <a:rPr lang="en-US" sz="1000" dirty="0">
                <a:hlinkClick r:id="rId3"/>
              </a:rPr>
              <a:t>https://www.oercommons.org/authoring/6650-fahrenheit-to-celcius-conversions-for-the-adult-es/view</a:t>
            </a:r>
            <a:r>
              <a:rPr lang="en-US" sz="1000" dirty="0"/>
              <a:t> </a:t>
            </a:r>
          </a:p>
        </p:txBody>
      </p:sp>
      <p:pic>
        <p:nvPicPr>
          <p:cNvPr id="8" name="Content Placeholder 7" descr="Screen Clipping"/>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825625" y="1720863"/>
            <a:ext cx="8504238" cy="4184624"/>
          </a:xfrm>
        </p:spPr>
      </p:pic>
    </p:spTree>
    <p:extLst>
      <p:ext uri="{BB962C8B-B14F-4D97-AF65-F5344CB8AC3E}">
        <p14:creationId xmlns:p14="http://schemas.microsoft.com/office/powerpoint/2010/main" val="223442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5Rs of OER</a:t>
            </a:r>
            <a:endParaRPr lang="en-US" dirty="0"/>
          </a:p>
        </p:txBody>
      </p:sp>
      <p:graphicFrame>
        <p:nvGraphicFramePr>
          <p:cNvPr id="6" name="Content Placeholder 5"/>
          <p:cNvGraphicFramePr>
            <a:graphicFrameLocks noGrp="1"/>
          </p:cNvGraphicFramePr>
          <p:nvPr>
            <p:ph sz="quarter" idx="1"/>
            <p:extLst/>
          </p:nvPr>
        </p:nvGraphicFramePr>
        <p:xfrm>
          <a:off x="1524000" y="1527175"/>
          <a:ext cx="90678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7500" y="6000750"/>
            <a:ext cx="857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600075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14750" y="6366272"/>
            <a:ext cx="4743450" cy="369332"/>
          </a:xfrm>
          <a:prstGeom prst="rect">
            <a:avLst/>
          </a:prstGeom>
          <a:noFill/>
        </p:spPr>
        <p:txBody>
          <a:bodyPr wrap="square" rtlCol="0">
            <a:spAutoFit/>
          </a:bodyPr>
          <a:lstStyle/>
          <a:p>
            <a:pPr algn="ctr"/>
            <a:r>
              <a:rPr lang="en-US" dirty="0"/>
              <a:t>Creative Commons</a:t>
            </a:r>
          </a:p>
        </p:txBody>
      </p:sp>
    </p:spTree>
    <p:extLst>
      <p:ext uri="{BB962C8B-B14F-4D97-AF65-F5344CB8AC3E}">
        <p14:creationId xmlns:p14="http://schemas.microsoft.com/office/powerpoint/2010/main" val="602924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Open Educational Resources</a:t>
            </a:r>
            <a:endParaRPr lang="en-US" dirty="0"/>
          </a:p>
        </p:txBody>
      </p:sp>
      <p:sp>
        <p:nvSpPr>
          <p:cNvPr id="4" name="Text Placeholder 3"/>
          <p:cNvSpPr>
            <a:spLocks noGrp="1"/>
          </p:cNvSpPr>
          <p:nvPr>
            <p:ph idx="1"/>
          </p:nvPr>
        </p:nvSpPr>
        <p:spPr/>
        <p:txBody>
          <a:bodyPr/>
          <a:lstStyle/>
          <a:p>
            <a:r>
              <a:rPr lang="en-US" dirty="0"/>
              <a:t>S</a:t>
            </a:r>
            <a:r>
              <a:rPr lang="en-US" dirty="0" smtClean="0"/>
              <a:t>upporting </a:t>
            </a:r>
            <a:r>
              <a:rPr lang="en-US" dirty="0"/>
              <a:t>many instructional </a:t>
            </a:r>
            <a:r>
              <a:rPr lang="en-US" dirty="0" smtClean="0"/>
              <a:t> and learning goals</a:t>
            </a:r>
            <a:endParaRPr lang="en-US" dirty="0"/>
          </a:p>
        </p:txBody>
      </p:sp>
    </p:spTree>
    <p:extLst>
      <p:ext uri="{BB962C8B-B14F-4D97-AF65-F5344CB8AC3E}">
        <p14:creationId xmlns:p14="http://schemas.microsoft.com/office/powerpoint/2010/main" val="13911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Ways OER can be incorporated</a:t>
            </a:r>
            <a:endParaRPr lang="en-US" dirty="0"/>
          </a:p>
        </p:txBody>
      </p:sp>
      <p:sp>
        <p:nvSpPr>
          <p:cNvPr id="5" name="Content Placeholder 4"/>
          <p:cNvSpPr>
            <a:spLocks noGrp="1"/>
          </p:cNvSpPr>
          <p:nvPr>
            <p:ph sz="quarter" idx="1"/>
          </p:nvPr>
        </p:nvSpPr>
        <p:spPr/>
        <p:txBody>
          <a:bodyPr/>
          <a:lstStyle/>
          <a:p>
            <a:endParaRPr lang="en-US" dirty="0" smtClean="0"/>
          </a:p>
          <a:p>
            <a:endParaRPr lang="en-US" dirty="0"/>
          </a:p>
        </p:txBody>
      </p:sp>
      <p:graphicFrame>
        <p:nvGraphicFramePr>
          <p:cNvPr id="3" name="Diagram 2"/>
          <p:cNvGraphicFramePr/>
          <p:nvPr>
            <p:extLst/>
          </p:nvPr>
        </p:nvGraphicFramePr>
        <p:xfrm>
          <a:off x="2209800" y="1524000"/>
          <a:ext cx="8763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8458200" y="1447800"/>
            <a:ext cx="1905000" cy="1676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Blended Learning/ Flipped Classroom</a:t>
            </a:r>
          </a:p>
        </p:txBody>
      </p:sp>
      <p:sp>
        <p:nvSpPr>
          <p:cNvPr id="7" name="Oval 6"/>
          <p:cNvSpPr/>
          <p:nvPr/>
        </p:nvSpPr>
        <p:spPr>
          <a:xfrm>
            <a:off x="2286000" y="2667000"/>
            <a:ext cx="1828800" cy="1981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Extra Practice Exercises</a:t>
            </a:r>
          </a:p>
        </p:txBody>
      </p:sp>
    </p:spTree>
    <p:extLst>
      <p:ext uri="{BB962C8B-B14F-4D97-AF65-F5344CB8AC3E}">
        <p14:creationId xmlns:p14="http://schemas.microsoft.com/office/powerpoint/2010/main" val="30356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4AEE9BC-7F4F-4DBF-A9D4-3ED285C0B97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BB1C5918-3D21-4DA3-99D3-F9EF7F5822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EBD14681-3B2D-4F15-8244-72FA432FFB5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4445FB91-D4D1-4193-8E39-1AF6A2BA7E7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A8DD1A1F-7A44-4EB0-A152-17BD6144372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6C9A1DAB-E1DB-419F-8BE9-64CFD15D89B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A2D7BBAF-BBBC-4DF1-8E00-0DDF84DC571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594C0773-466F-48F7-BDAE-17CDA4707B8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CC6E27B0-93DC-4220-89EF-420B20415EB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629BEF9B-4903-4D10-9DC7-709459DBA5A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F2D55C0B-45AA-48F2-A364-692FCF7EAFC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9C682B0D-47DD-47CF-BF22-1879056F2E9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C3CDADF3-6885-463C-8F73-24D82C43F8B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C6A10097-0916-494B-9FB4-D7762D1C467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0CAA0E0F-0D06-47F8-9F95-38BA27EEE54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0131C74A-4184-445C-89A1-A8315BCF598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graphicEl>
                                              <a:dgm id="{1CC172E7-4DC4-4D78-A11B-2278F37EE56E}"/>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ED119266-4432-456F-97B6-ED1D19A805EC}"/>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400B4342-CFF4-4F3C-990A-05B8EB5B215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graphicEl>
                                              <a:dgm id="{CF53B188-E8B8-422C-AF50-92BA58C33640}"/>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Lesson Plan Example</a:t>
            </a:r>
            <a:endParaRPr lang="en-US" dirty="0"/>
          </a:p>
        </p:txBody>
      </p:sp>
      <p:pic>
        <p:nvPicPr>
          <p:cNvPr id="4" name="Content Placeholder 3"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91174" y="1527175"/>
            <a:ext cx="8373140" cy="4572000"/>
          </a:xfrm>
        </p:spPr>
      </p:pic>
      <p:sp>
        <p:nvSpPr>
          <p:cNvPr id="5" name="TextBox 4"/>
          <p:cNvSpPr txBox="1"/>
          <p:nvPr/>
        </p:nvSpPr>
        <p:spPr>
          <a:xfrm>
            <a:off x="1905000" y="6172201"/>
            <a:ext cx="8305800" cy="246221"/>
          </a:xfrm>
          <a:prstGeom prst="rect">
            <a:avLst/>
          </a:prstGeom>
          <a:noFill/>
        </p:spPr>
        <p:txBody>
          <a:bodyPr wrap="square" rtlCol="0">
            <a:spAutoFit/>
          </a:bodyPr>
          <a:lstStyle/>
          <a:p>
            <a:r>
              <a:rPr lang="en-US" sz="1000" dirty="0">
                <a:hlinkClick r:id="rId4"/>
              </a:rPr>
              <a:t>https://www.oercommons.org/authoring/6937-cause-and-effect-in-reading-passages/view</a:t>
            </a:r>
            <a:r>
              <a:rPr lang="en-US" sz="1000" dirty="0"/>
              <a:t> </a:t>
            </a:r>
          </a:p>
        </p:txBody>
      </p:sp>
    </p:spTree>
    <p:extLst>
      <p:ext uri="{BB962C8B-B14F-4D97-AF65-F5344CB8AC3E}">
        <p14:creationId xmlns:p14="http://schemas.microsoft.com/office/powerpoint/2010/main" val="2893608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OER Professional Development/Video Example</a:t>
            </a:r>
            <a:endParaRPr lang="en-US" dirty="0"/>
          </a:p>
        </p:txBody>
      </p:sp>
      <p:pic>
        <p:nvPicPr>
          <p:cNvPr id="4" name="Content Placeholder 3"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25625" y="1594174"/>
            <a:ext cx="8504238" cy="4438003"/>
          </a:xfrm>
        </p:spPr>
      </p:pic>
      <p:sp>
        <p:nvSpPr>
          <p:cNvPr id="5" name="TextBox 4"/>
          <p:cNvSpPr txBox="1"/>
          <p:nvPr/>
        </p:nvSpPr>
        <p:spPr>
          <a:xfrm>
            <a:off x="1828800" y="6096001"/>
            <a:ext cx="8534400" cy="246221"/>
          </a:xfrm>
          <a:prstGeom prst="rect">
            <a:avLst/>
          </a:prstGeom>
          <a:noFill/>
        </p:spPr>
        <p:txBody>
          <a:bodyPr wrap="square" rtlCol="0">
            <a:spAutoFit/>
          </a:bodyPr>
          <a:lstStyle/>
          <a:p>
            <a:r>
              <a:rPr lang="en-US" sz="1000" dirty="0">
                <a:hlinkClick r:id="rId4"/>
              </a:rPr>
              <a:t>http://www.oercommons.org/courses/smartphones-in-adult-esl-instruction-picture-prompts-and-review/view</a:t>
            </a:r>
            <a:r>
              <a:rPr lang="en-US" sz="1000" dirty="0"/>
              <a:t>  </a:t>
            </a:r>
          </a:p>
        </p:txBody>
      </p:sp>
    </p:spTree>
    <p:extLst>
      <p:ext uri="{BB962C8B-B14F-4D97-AF65-F5344CB8AC3E}">
        <p14:creationId xmlns:p14="http://schemas.microsoft.com/office/powerpoint/2010/main" val="2597017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228600"/>
            <a:ext cx="8534400" cy="914400"/>
          </a:xfrm>
        </p:spPr>
        <p:txBody>
          <a:bodyPr>
            <a:noAutofit/>
          </a:bodyPr>
          <a:lstStyle/>
          <a:p>
            <a:r>
              <a:rPr lang="en-US" sz="2900" dirty="0"/>
              <a:t>OER Interactive Web-based Differentiation Example</a:t>
            </a:r>
          </a:p>
        </p:txBody>
      </p:sp>
      <p:pic>
        <p:nvPicPr>
          <p:cNvPr id="4" name="Content Placeholder 3"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25212" y="1527175"/>
            <a:ext cx="7105064" cy="4572000"/>
          </a:xfrm>
        </p:spPr>
      </p:pic>
      <p:sp>
        <p:nvSpPr>
          <p:cNvPr id="5" name="TextBox 4"/>
          <p:cNvSpPr txBox="1"/>
          <p:nvPr/>
        </p:nvSpPr>
        <p:spPr>
          <a:xfrm>
            <a:off x="2514600" y="6156961"/>
            <a:ext cx="7010400" cy="246221"/>
          </a:xfrm>
          <a:prstGeom prst="rect">
            <a:avLst/>
          </a:prstGeom>
          <a:noFill/>
        </p:spPr>
        <p:txBody>
          <a:bodyPr wrap="square" rtlCol="0">
            <a:spAutoFit/>
          </a:bodyPr>
          <a:lstStyle/>
          <a:p>
            <a:r>
              <a:rPr lang="en-US" sz="1000" dirty="0">
                <a:hlinkClick r:id="rId4"/>
              </a:rPr>
              <a:t>https://nsdl.oercommons.org/courses/ramp-up-your-writing</a:t>
            </a:r>
            <a:r>
              <a:rPr lang="en-US" sz="1000" dirty="0"/>
              <a:t>  </a:t>
            </a:r>
          </a:p>
        </p:txBody>
      </p:sp>
    </p:spTree>
    <p:extLst>
      <p:ext uri="{BB962C8B-B14F-4D97-AF65-F5344CB8AC3E}">
        <p14:creationId xmlns:p14="http://schemas.microsoft.com/office/powerpoint/2010/main" val="2437838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algn="ctr"/>
            <a:r>
              <a:rPr lang="en-US" dirty="0" smtClean="0">
                <a:ea typeface="ＭＳ Ｐゴシック" charset="-128"/>
              </a:rPr>
              <a:t>American Institutes for Research</a:t>
            </a:r>
          </a:p>
        </p:txBody>
      </p:sp>
      <p:pic>
        <p:nvPicPr>
          <p:cNvPr id="4" name="Content Placeholder 3" descr="Screen Clipping"/>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4168999" y="1100137"/>
            <a:ext cx="3323898" cy="2389052"/>
          </a:xfrm>
        </p:spPr>
      </p:pic>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2</a:t>
            </a:fld>
            <a:endParaRPr dirty="0">
              <a:solidFill>
                <a:srgbClr val="D4D4D4">
                  <a:lumMod val="75000"/>
                </a:srgbClr>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876" y="1422970"/>
            <a:ext cx="2225233" cy="1554615"/>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5633" y="4357688"/>
            <a:ext cx="4312300" cy="1959468"/>
          </a:xfrm>
          <a:prstGeom prst="rect">
            <a:avLst/>
          </a:prstGeom>
        </p:spPr>
      </p:pic>
      <p:pic>
        <p:nvPicPr>
          <p:cNvPr id="7" name="Picture 6"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6692" y="1385888"/>
            <a:ext cx="3121308" cy="2270042"/>
          </a:xfrm>
          <a:prstGeom prst="rect">
            <a:avLst/>
          </a:prstGeom>
        </p:spPr>
      </p:pic>
      <p:pic>
        <p:nvPicPr>
          <p:cNvPr id="8" name="Picture 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1162" y="3750852"/>
            <a:ext cx="4457700" cy="1965223"/>
          </a:xfrm>
          <a:prstGeom prst="rect">
            <a:avLst/>
          </a:prstGeom>
        </p:spPr>
      </p:pic>
    </p:spTree>
    <p:extLst>
      <p:ext uri="{BB962C8B-B14F-4D97-AF65-F5344CB8AC3E}">
        <p14:creationId xmlns:p14="http://schemas.microsoft.com/office/powerpoint/2010/main" val="144657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and Sharing OER</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228886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Author on OER Commons</a:t>
            </a:r>
            <a:endParaRPr lang="en-US" dirty="0"/>
          </a:p>
        </p:txBody>
      </p:sp>
      <p:sp>
        <p:nvSpPr>
          <p:cNvPr id="5" name="Content Placeholder 4"/>
          <p:cNvSpPr>
            <a:spLocks noGrp="1"/>
          </p:cNvSpPr>
          <p:nvPr>
            <p:ph sz="quarter" idx="1"/>
          </p:nvPr>
        </p:nvSpPr>
        <p:spPr/>
        <p:txBody>
          <a:bodyPr/>
          <a:lstStyle/>
          <a:p>
            <a:r>
              <a:rPr lang="en-US" dirty="0"/>
              <a:t>Open Author provides a place where educators can build and share high-quality open educational resources (OER), such as courses, units, lessons, activities and presentations, to meet teaching and learning needs around the globe</a:t>
            </a:r>
            <a:r>
              <a:rPr lang="en-US" dirty="0" smtClean="0"/>
              <a:t>.</a:t>
            </a:r>
          </a:p>
          <a:p>
            <a:endParaRPr lang="en-US" dirty="0"/>
          </a:p>
        </p:txBody>
      </p:sp>
    </p:spTree>
    <p:extLst>
      <p:ext uri="{BB962C8B-B14F-4D97-AF65-F5344CB8AC3E}">
        <p14:creationId xmlns:p14="http://schemas.microsoft.com/office/powerpoint/2010/main" val="1188877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Author</a:t>
            </a:r>
            <a:endParaRPr lang="en-US" dirty="0"/>
          </a:p>
        </p:txBody>
      </p:sp>
      <p:sp>
        <p:nvSpPr>
          <p:cNvPr id="4" name="Slide Number Placeholder 3"/>
          <p:cNvSpPr>
            <a:spLocks noGrp="1"/>
          </p:cNvSpPr>
          <p:nvPr>
            <p:ph type="sldNum" sz="quarter" idx="12"/>
          </p:nvPr>
        </p:nvSpPr>
        <p:spPr/>
        <p:txBody>
          <a:bodyPr/>
          <a:lstStyle/>
          <a:p>
            <a:fld id="{1AFAAE02-E226-4A76-ADC4-11072DC3BF24}" type="slidenum">
              <a:rPr lang="en-US" smtClean="0">
                <a:solidFill>
                  <a:srgbClr val="9BBB59">
                    <a:shade val="75000"/>
                  </a:srgbClr>
                </a:solidFill>
              </a:rPr>
              <a:pPr/>
              <a:t>22</a:t>
            </a:fld>
            <a:endParaRPr lang="en-US" dirty="0">
              <a:solidFill>
                <a:srgbClr val="9BBB59">
                  <a:shade val="75000"/>
                </a:srgbClr>
              </a:solidFill>
            </a:endParaRPr>
          </a:p>
        </p:txBody>
      </p:sp>
      <p:graphicFrame>
        <p:nvGraphicFramePr>
          <p:cNvPr id="5" name="Diagram 4"/>
          <p:cNvGraphicFramePr/>
          <p:nvPr>
            <p:extLst/>
          </p:nvPr>
        </p:nvGraphicFramePr>
        <p:xfrm>
          <a:off x="2057400" y="20574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095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Write (Create)</a:t>
            </a:r>
            <a:endParaRPr lang="en-US" dirty="0"/>
          </a:p>
        </p:txBody>
      </p:sp>
      <p:pic>
        <p:nvPicPr>
          <p:cNvPr id="4" name="Content Placeholder 3"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46990" y="1527175"/>
            <a:ext cx="8261509" cy="4572000"/>
          </a:xfrm>
        </p:spPr>
      </p:pic>
    </p:spTree>
    <p:extLst>
      <p:ext uri="{BB962C8B-B14F-4D97-AF65-F5344CB8AC3E}">
        <p14:creationId xmlns:p14="http://schemas.microsoft.com/office/powerpoint/2010/main" val="3660021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Completed Example</a:t>
            </a:r>
            <a:endParaRPr lang="en-US" dirty="0"/>
          </a:p>
        </p:txBody>
      </p:sp>
      <p:pic>
        <p:nvPicPr>
          <p:cNvPr id="4" name="Content Placeholder 3"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005932" y="1527175"/>
            <a:ext cx="6143625" cy="4572000"/>
          </a:xfrm>
        </p:spPr>
      </p:pic>
      <p:sp>
        <p:nvSpPr>
          <p:cNvPr id="5" name="TextBox 4"/>
          <p:cNvSpPr txBox="1"/>
          <p:nvPr/>
        </p:nvSpPr>
        <p:spPr>
          <a:xfrm>
            <a:off x="2971800" y="6172200"/>
            <a:ext cx="6172200" cy="246221"/>
          </a:xfrm>
          <a:prstGeom prst="rect">
            <a:avLst/>
          </a:prstGeom>
          <a:noFill/>
        </p:spPr>
        <p:txBody>
          <a:bodyPr wrap="square" rtlCol="0">
            <a:spAutoFit/>
          </a:bodyPr>
          <a:lstStyle/>
          <a:p>
            <a:r>
              <a:rPr lang="en-US" sz="1000" dirty="0">
                <a:hlinkClick r:id="rId4"/>
              </a:rPr>
              <a:t>https://www.oercommons.org/authoring/7849/preview</a:t>
            </a:r>
            <a:r>
              <a:rPr lang="en-US" sz="1000" dirty="0"/>
              <a:t> </a:t>
            </a:r>
          </a:p>
        </p:txBody>
      </p:sp>
    </p:spTree>
    <p:extLst>
      <p:ext uri="{BB962C8B-B14F-4D97-AF65-F5344CB8AC3E}">
        <p14:creationId xmlns:p14="http://schemas.microsoft.com/office/powerpoint/2010/main" val="439515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Describe</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524000"/>
            <a:ext cx="8229600" cy="4855464"/>
          </a:xfrm>
        </p:spPr>
      </p:pic>
      <p:sp>
        <p:nvSpPr>
          <p:cNvPr id="4" name="Slide Number Placeholder 3"/>
          <p:cNvSpPr>
            <a:spLocks noGrp="1"/>
          </p:cNvSpPr>
          <p:nvPr>
            <p:ph type="sldNum" sz="quarter" idx="12"/>
          </p:nvPr>
        </p:nvSpPr>
        <p:spPr/>
        <p:txBody>
          <a:bodyPr/>
          <a:lstStyle/>
          <a:p>
            <a:fld id="{1AFAAE02-E226-4A76-ADC4-11072DC3BF24}" type="slidenum">
              <a:rPr lang="en-US" smtClean="0">
                <a:solidFill>
                  <a:srgbClr val="9BBB59">
                    <a:shade val="75000"/>
                  </a:srgbClr>
                </a:solidFill>
              </a:rPr>
              <a:pPr/>
              <a:t>25</a:t>
            </a:fld>
            <a:endParaRPr lang="en-US" dirty="0">
              <a:solidFill>
                <a:srgbClr val="9BBB59">
                  <a:shade val="75000"/>
                </a:srgbClr>
              </a:solidFill>
            </a:endParaRPr>
          </a:p>
        </p:txBody>
      </p:sp>
    </p:spTree>
    <p:extLst>
      <p:ext uri="{BB962C8B-B14F-4D97-AF65-F5344CB8AC3E}">
        <p14:creationId xmlns:p14="http://schemas.microsoft.com/office/powerpoint/2010/main" val="122898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Completed Example</a:t>
            </a:r>
            <a:endParaRPr lang="en-US" dirty="0"/>
          </a:p>
        </p:txBody>
      </p:sp>
      <p:pic>
        <p:nvPicPr>
          <p:cNvPr id="4" name="Content Placeholder 3"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25625" y="1530211"/>
            <a:ext cx="8504238" cy="4565928"/>
          </a:xfrm>
        </p:spPr>
      </p:pic>
    </p:spTree>
    <p:extLst>
      <p:ext uri="{BB962C8B-B14F-4D97-AF65-F5344CB8AC3E}">
        <p14:creationId xmlns:p14="http://schemas.microsoft.com/office/powerpoint/2010/main" val="565996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  Select License</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8131" y="1600200"/>
            <a:ext cx="4966138" cy="4800600"/>
          </a:xfrm>
        </p:spPr>
      </p:pic>
      <p:sp>
        <p:nvSpPr>
          <p:cNvPr id="4" name="Slide Number Placeholder 3"/>
          <p:cNvSpPr>
            <a:spLocks noGrp="1"/>
          </p:cNvSpPr>
          <p:nvPr>
            <p:ph type="sldNum" sz="quarter" idx="12"/>
          </p:nvPr>
        </p:nvSpPr>
        <p:spPr/>
        <p:txBody>
          <a:bodyPr/>
          <a:lstStyle/>
          <a:p>
            <a:fld id="{1AFAAE02-E226-4A76-ADC4-11072DC3BF24}" type="slidenum">
              <a:rPr lang="en-US" smtClean="0">
                <a:solidFill>
                  <a:srgbClr val="9BBB59">
                    <a:shade val="75000"/>
                  </a:srgbClr>
                </a:solidFill>
              </a:rPr>
              <a:pPr/>
              <a:t>27</a:t>
            </a:fld>
            <a:endParaRPr lang="en-US" dirty="0">
              <a:solidFill>
                <a:srgbClr val="9BBB59">
                  <a:shade val="75000"/>
                </a:srgbClr>
              </a:solidFill>
            </a:endParaRPr>
          </a:p>
        </p:txBody>
      </p:sp>
    </p:spTree>
    <p:extLst>
      <p:ext uri="{BB962C8B-B14F-4D97-AF65-F5344CB8AC3E}">
        <p14:creationId xmlns:p14="http://schemas.microsoft.com/office/powerpoint/2010/main" val="3331946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 Completed Example</a:t>
            </a:r>
            <a:endParaRPr lang="en-US" dirty="0"/>
          </a:p>
        </p:txBody>
      </p:sp>
      <p:pic>
        <p:nvPicPr>
          <p:cNvPr id="4" name="Content Placeholder 3"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25625" y="2069781"/>
            <a:ext cx="8504238" cy="3486789"/>
          </a:xfrm>
        </p:spPr>
      </p:pic>
    </p:spTree>
    <p:extLst>
      <p:ext uri="{BB962C8B-B14F-4D97-AF65-F5344CB8AC3E}">
        <p14:creationId xmlns:p14="http://schemas.microsoft.com/office/powerpoint/2010/main" val="2977142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3b: Share!</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2667000"/>
            <a:ext cx="3276600" cy="1752636"/>
          </a:xfrm>
        </p:spPr>
      </p:pic>
      <p:sp>
        <p:nvSpPr>
          <p:cNvPr id="4" name="Slide Number Placeholder 3"/>
          <p:cNvSpPr>
            <a:spLocks noGrp="1"/>
          </p:cNvSpPr>
          <p:nvPr>
            <p:ph type="sldNum" sz="quarter" idx="12"/>
          </p:nvPr>
        </p:nvSpPr>
        <p:spPr/>
        <p:txBody>
          <a:bodyPr/>
          <a:lstStyle/>
          <a:p>
            <a:fld id="{1AFAAE02-E226-4A76-ADC4-11072DC3BF24}" type="slidenum">
              <a:rPr lang="en-US" smtClean="0">
                <a:solidFill>
                  <a:srgbClr val="9BBB59">
                    <a:shade val="75000"/>
                  </a:srgbClr>
                </a:solidFill>
              </a:rPr>
              <a:pPr/>
              <a:t>29</a:t>
            </a:fld>
            <a:endParaRPr lang="en-US" dirty="0">
              <a:solidFill>
                <a:srgbClr val="9BBB59">
                  <a:shade val="75000"/>
                </a:srgbClr>
              </a:solidFill>
            </a:endParaRPr>
          </a:p>
        </p:txBody>
      </p:sp>
      <p:pic>
        <p:nvPicPr>
          <p:cNvPr id="1026" name="Picture 2" descr="C:\Users\aduffy\Downloads\social-media-552411_1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3813858" cy="42130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7858" y="582753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44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	</a:t>
            </a:r>
            <a:endParaRPr lang="en-US" dirty="0"/>
          </a:p>
        </p:txBody>
      </p:sp>
      <p:sp>
        <p:nvSpPr>
          <p:cNvPr id="6" name="Content Placeholder 5"/>
          <p:cNvSpPr>
            <a:spLocks noGrp="1"/>
          </p:cNvSpPr>
          <p:nvPr>
            <p:ph idx="1"/>
          </p:nvPr>
        </p:nvSpPr>
        <p:spPr/>
        <p:txBody>
          <a:bodyPr/>
          <a:lstStyle/>
          <a:p>
            <a:r>
              <a:rPr lang="en-US" dirty="0" smtClean="0"/>
              <a:t>Participants will be able to </a:t>
            </a:r>
          </a:p>
          <a:p>
            <a:pPr lvl="1"/>
            <a:r>
              <a:rPr lang="en-US" dirty="0" smtClean="0"/>
              <a:t>Define OER</a:t>
            </a:r>
          </a:p>
          <a:p>
            <a:pPr lvl="1"/>
            <a:r>
              <a:rPr lang="en-US" dirty="0" smtClean="0"/>
              <a:t>Articulate the </a:t>
            </a:r>
            <a:r>
              <a:rPr lang="en-US" dirty="0"/>
              <a:t>value of OER in adult </a:t>
            </a:r>
            <a:r>
              <a:rPr lang="en-US" dirty="0" smtClean="0"/>
              <a:t>education</a:t>
            </a:r>
          </a:p>
          <a:p>
            <a:pPr lvl="1"/>
            <a:r>
              <a:rPr lang="en-US" dirty="0" smtClean="0"/>
              <a:t>Follow the steps to create OER in a free online tool (Open Author)</a:t>
            </a:r>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smtClean="0">
                <a:solidFill>
                  <a:srgbClr val="D4D4D4">
                    <a:lumMod val="75000"/>
                  </a:srgbClr>
                </a:solidFill>
              </a:rPr>
              <a:pPr algn="r"/>
              <a:t>3</a:t>
            </a:fld>
            <a:endParaRPr dirty="0">
              <a:solidFill>
                <a:srgbClr val="D4D4D4">
                  <a:lumMod val="75000"/>
                </a:srgbClr>
              </a:solidFill>
            </a:endParaRPr>
          </a:p>
        </p:txBody>
      </p:sp>
      <p:pic>
        <p:nvPicPr>
          <p:cNvPr id="7" name="Picture 6"/>
          <p:cNvPicPr>
            <a:picLocks noChangeAspect="1"/>
          </p:cNvPicPr>
          <p:nvPr/>
        </p:nvPicPr>
        <p:blipFill>
          <a:blip r:embed="rId3"/>
          <a:stretch>
            <a:fillRect/>
          </a:stretch>
        </p:blipFill>
        <p:spPr>
          <a:xfrm>
            <a:off x="2057400" y="3286125"/>
            <a:ext cx="8105775" cy="3000375"/>
          </a:xfrm>
          <a:prstGeom prst="rect">
            <a:avLst/>
          </a:prstGeom>
        </p:spPr>
      </p:pic>
      <p:sp>
        <p:nvSpPr>
          <p:cNvPr id="8" name="TextBox 7"/>
          <p:cNvSpPr txBox="1"/>
          <p:nvPr/>
        </p:nvSpPr>
        <p:spPr>
          <a:xfrm>
            <a:off x="5481639" y="6357939"/>
            <a:ext cx="4700587" cy="246221"/>
          </a:xfrm>
          <a:prstGeom prst="rect">
            <a:avLst/>
          </a:prstGeom>
          <a:noFill/>
        </p:spPr>
        <p:txBody>
          <a:bodyPr wrap="square" rtlCol="0">
            <a:spAutoFit/>
          </a:bodyPr>
          <a:lstStyle/>
          <a:p>
            <a:pPr algn="r" fontAlgn="base">
              <a:spcBef>
                <a:spcPct val="0"/>
              </a:spcBef>
              <a:spcAft>
                <a:spcPct val="0"/>
              </a:spcAft>
            </a:pPr>
            <a:r>
              <a:rPr lang="en-US" sz="1000" dirty="0">
                <a:solidFill>
                  <a:srgbClr val="000000"/>
                </a:solidFill>
                <a:ea typeface="ＭＳ Ｐゴシック"/>
              </a:rPr>
              <a:t>Image source: </a:t>
            </a:r>
            <a:r>
              <a:rPr lang="en-US" sz="1000" dirty="0">
                <a:solidFill>
                  <a:srgbClr val="000000"/>
                </a:solidFill>
                <a:ea typeface="ＭＳ Ｐゴシック"/>
                <a:hlinkClick r:id="rId4"/>
              </a:rPr>
              <a:t>UDL Center</a:t>
            </a:r>
            <a:endParaRPr lang="en-US" sz="1000" dirty="0">
              <a:solidFill>
                <a:srgbClr val="000000"/>
              </a:solidFill>
              <a:ea typeface="ＭＳ Ｐゴシック"/>
            </a:endParaRPr>
          </a:p>
        </p:txBody>
      </p:sp>
    </p:spTree>
    <p:extLst>
      <p:ext uri="{BB962C8B-B14F-4D97-AF65-F5344CB8AC3E}">
        <p14:creationId xmlns:p14="http://schemas.microsoft.com/office/powerpoint/2010/main" val="186522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3b: Completed Example</a:t>
            </a:r>
            <a:endParaRPr lang="en-US" dirty="0"/>
          </a:p>
        </p:txBody>
      </p:sp>
      <p:pic>
        <p:nvPicPr>
          <p:cNvPr id="4" name="Content Placeholder 3" descr="Screen Clippin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25625" y="1554885"/>
            <a:ext cx="8504238" cy="4516580"/>
          </a:xfrm>
        </p:spPr>
      </p:pic>
    </p:spTree>
    <p:extLst>
      <p:ext uri="{BB962C8B-B14F-4D97-AF65-F5344CB8AC3E}">
        <p14:creationId xmlns:p14="http://schemas.microsoft.com/office/powerpoint/2010/main" val="1720008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286000" y="609601"/>
            <a:ext cx="8046720" cy="5454119"/>
          </a:xfrm>
        </p:spPr>
      </p:pic>
    </p:spTree>
    <p:extLst>
      <p:ext uri="{BB962C8B-B14F-4D97-AF65-F5344CB8AC3E}">
        <p14:creationId xmlns:p14="http://schemas.microsoft.com/office/powerpoint/2010/main" val="3928458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&amp; Reflections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0499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sz="quarter" idx="1"/>
          </p:nvPr>
        </p:nvSpPr>
        <p:spPr/>
        <p:txBody>
          <a:bodyPr/>
          <a:lstStyle/>
          <a:p>
            <a:r>
              <a:rPr lang="en-US" dirty="0"/>
              <a:t>What is something you want to know more about?</a:t>
            </a:r>
          </a:p>
          <a:p>
            <a:endParaRPr lang="en-US" dirty="0"/>
          </a:p>
          <a:p>
            <a:r>
              <a:rPr lang="en-US" dirty="0"/>
              <a:t>What is one thing you plan on doing differently because this workshop?</a:t>
            </a:r>
          </a:p>
          <a:p>
            <a:endParaRPr lang="en-US" dirty="0"/>
          </a:p>
        </p:txBody>
      </p:sp>
    </p:spTree>
    <p:extLst>
      <p:ext uri="{BB962C8B-B14F-4D97-AF65-F5344CB8AC3E}">
        <p14:creationId xmlns:p14="http://schemas.microsoft.com/office/powerpoint/2010/main" val="1700976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B45197-64B8-4120-AE2C-19EDC76AF660}" type="slidenum">
              <a:rPr lang="en-US" smtClean="0"/>
              <a:pPr/>
              <a:t>34</a:t>
            </a:fld>
            <a:endParaRPr lang="en-US"/>
          </a:p>
        </p:txBody>
      </p:sp>
      <p:sp>
        <p:nvSpPr>
          <p:cNvPr id="6" name="Rectangle 5"/>
          <p:cNvSpPr/>
          <p:nvPr/>
        </p:nvSpPr>
        <p:spPr>
          <a:xfrm>
            <a:off x="1752600" y="914401"/>
            <a:ext cx="8610600" cy="4247317"/>
          </a:xfrm>
          <a:prstGeom prst="rect">
            <a:avLst/>
          </a:prstGeom>
        </p:spPr>
        <p:txBody>
          <a:bodyPr wrap="square">
            <a:spAutoFit/>
          </a:bodyPr>
          <a:lstStyle/>
          <a:p>
            <a:r>
              <a:rPr lang="en-US" sz="5400" b="1" dirty="0">
                <a:solidFill>
                  <a:schemeClr val="tx2"/>
                </a:solidFill>
              </a:rPr>
              <a:t>Education is inherently an enterprise of openness and sharing and generosity.  </a:t>
            </a:r>
          </a:p>
          <a:p>
            <a:pPr algn="r"/>
            <a:r>
              <a:rPr lang="en-US" sz="5400" b="1" dirty="0">
                <a:solidFill>
                  <a:schemeClr val="tx2"/>
                </a:solidFill>
              </a:rPr>
              <a:t>- David Wiley</a:t>
            </a:r>
          </a:p>
        </p:txBody>
      </p:sp>
    </p:spTree>
    <p:extLst>
      <p:ext uri="{BB962C8B-B14F-4D97-AF65-F5344CB8AC3E}">
        <p14:creationId xmlns:p14="http://schemas.microsoft.com/office/powerpoint/2010/main" val="623260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OER</a:t>
            </a:r>
            <a:endParaRPr lang="en-US" dirty="0"/>
          </a:p>
        </p:txBody>
      </p:sp>
      <p:sp>
        <p:nvSpPr>
          <p:cNvPr id="3" name="Content Placeholder 2"/>
          <p:cNvSpPr>
            <a:spLocks noGrp="1"/>
          </p:cNvSpPr>
          <p:nvPr>
            <p:ph sz="quarter" idx="1"/>
          </p:nvPr>
        </p:nvSpPr>
        <p:spPr>
          <a:xfrm>
            <a:off x="737419" y="1527048"/>
            <a:ext cx="9592253" cy="4721352"/>
          </a:xfrm>
        </p:spPr>
        <p:txBody>
          <a:bodyPr>
            <a:normAutofit fontScale="92500" lnSpcReduction="10000"/>
          </a:bodyPr>
          <a:lstStyle/>
          <a:p>
            <a:r>
              <a:rPr lang="en-US" dirty="0"/>
              <a:t>College and Career Readiness:</a:t>
            </a:r>
          </a:p>
          <a:p>
            <a:pPr lvl="1"/>
            <a:r>
              <a:rPr lang="en-US" dirty="0"/>
              <a:t>Achieve the Core </a:t>
            </a:r>
            <a:r>
              <a:rPr lang="en-US" u="sng" dirty="0">
                <a:hlinkClick r:id="rId3"/>
              </a:rPr>
              <a:t>http://achievethecore.org/</a:t>
            </a:r>
            <a:r>
              <a:rPr lang="en-US" dirty="0"/>
              <a:t> </a:t>
            </a:r>
          </a:p>
          <a:p>
            <a:pPr lvl="1"/>
            <a:r>
              <a:rPr lang="en-US" dirty="0" err="1"/>
              <a:t>EngageNY</a:t>
            </a:r>
            <a:r>
              <a:rPr lang="en-US" dirty="0"/>
              <a:t> </a:t>
            </a:r>
            <a:r>
              <a:rPr lang="en-US" u="sng" dirty="0">
                <a:hlinkClick r:id="rId4"/>
              </a:rPr>
              <a:t>https://www.engageny.org/</a:t>
            </a:r>
            <a:endParaRPr lang="en-US" dirty="0"/>
          </a:p>
          <a:p>
            <a:r>
              <a:rPr lang="en-US" dirty="0"/>
              <a:t>All Subjects </a:t>
            </a:r>
          </a:p>
          <a:p>
            <a:pPr lvl="1"/>
            <a:r>
              <a:rPr lang="en-US" dirty="0"/>
              <a:t>OER Commons </a:t>
            </a:r>
            <a:r>
              <a:rPr lang="en-US" dirty="0">
                <a:hlinkClick r:id="rId5"/>
              </a:rPr>
              <a:t>https://www.oercommons.org/</a:t>
            </a:r>
            <a:r>
              <a:rPr lang="en-US" dirty="0"/>
              <a:t> </a:t>
            </a:r>
          </a:p>
          <a:p>
            <a:pPr lvl="1"/>
            <a:r>
              <a:rPr lang="en-US" dirty="0"/>
              <a:t>Learn NC </a:t>
            </a:r>
            <a:r>
              <a:rPr lang="en-US" u="sng" dirty="0">
                <a:hlinkClick r:id="rId6"/>
              </a:rPr>
              <a:t>http://www.learnnc.org/learning</a:t>
            </a:r>
            <a:endParaRPr lang="en-US" dirty="0"/>
          </a:p>
          <a:p>
            <a:r>
              <a:rPr lang="en-US" dirty="0"/>
              <a:t>Adult Education Computer Curriculum</a:t>
            </a:r>
          </a:p>
          <a:p>
            <a:pPr lvl="1"/>
            <a:r>
              <a:rPr lang="en-US" dirty="0"/>
              <a:t>Saint Paul Community Literacy Consortium </a:t>
            </a:r>
            <a:r>
              <a:rPr lang="en-US" u="sng" dirty="0">
                <a:hlinkClick r:id="rId7"/>
              </a:rPr>
              <a:t>http://spclc.org/curricula-resources/computer-curriculum</a:t>
            </a:r>
            <a:r>
              <a:rPr lang="en-US" dirty="0"/>
              <a:t> </a:t>
            </a:r>
          </a:p>
          <a:p>
            <a:r>
              <a:rPr lang="en-US" dirty="0"/>
              <a:t>Digital Literacy</a:t>
            </a:r>
          </a:p>
          <a:p>
            <a:pPr lvl="1"/>
            <a:r>
              <a:rPr lang="en-US" dirty="0"/>
              <a:t>Digital Learn </a:t>
            </a:r>
            <a:r>
              <a:rPr lang="en-US" u="sng" dirty="0">
                <a:hlinkClick r:id="rId8"/>
              </a:rPr>
              <a:t>http://digitallearn.org/</a:t>
            </a:r>
            <a:r>
              <a:rPr lang="en-US" dirty="0"/>
              <a:t> </a:t>
            </a:r>
          </a:p>
          <a:p>
            <a:r>
              <a:rPr lang="en-US" dirty="0"/>
              <a:t>Open Textbooks and Courses</a:t>
            </a:r>
          </a:p>
          <a:p>
            <a:pPr lvl="1"/>
            <a:r>
              <a:rPr lang="en-US" dirty="0"/>
              <a:t>Open Course Library </a:t>
            </a:r>
            <a:r>
              <a:rPr lang="en-US" u="sng" dirty="0">
                <a:hlinkClick r:id="rId9"/>
              </a:rPr>
              <a:t>http://opencourselibrary.org/</a:t>
            </a:r>
            <a:r>
              <a:rPr lang="en-US" dirty="0"/>
              <a:t> </a:t>
            </a:r>
          </a:p>
          <a:p>
            <a:pPr lvl="1"/>
            <a:r>
              <a:rPr lang="en-US" dirty="0"/>
              <a:t>OE Consortium </a:t>
            </a:r>
            <a:r>
              <a:rPr lang="en-US" u="sng" dirty="0">
                <a:hlinkClick r:id="rId10"/>
              </a:rPr>
              <a:t>http://www.oeconsortium.org</a:t>
            </a:r>
            <a:r>
              <a:rPr lang="en-US" u="sng" dirty="0" smtClean="0">
                <a:hlinkClick r:id="rId10"/>
              </a:rPr>
              <a:t>/</a:t>
            </a:r>
            <a:endParaRPr lang="en-US" dirty="0"/>
          </a:p>
        </p:txBody>
      </p:sp>
    </p:spTree>
    <p:extLst>
      <p:ext uri="{BB962C8B-B14F-4D97-AF65-F5344CB8AC3E}">
        <p14:creationId xmlns:p14="http://schemas.microsoft.com/office/powerpoint/2010/main" val="4116473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sz="quarter" idx="1"/>
          </p:nvPr>
        </p:nvSpPr>
        <p:spPr/>
        <p:txBody>
          <a:bodyPr/>
          <a:lstStyle/>
          <a:p>
            <a:r>
              <a:rPr lang="en-US" dirty="0" smtClean="0"/>
              <a:t>Open Author to Create OER</a:t>
            </a:r>
          </a:p>
          <a:p>
            <a:pPr lvl="1"/>
            <a:r>
              <a:rPr lang="en-US" dirty="0">
                <a:hlinkClick r:id="rId3"/>
              </a:rPr>
              <a:t>https://</a:t>
            </a:r>
            <a:r>
              <a:rPr lang="en-US" dirty="0" smtClean="0">
                <a:hlinkClick r:id="rId3"/>
              </a:rPr>
              <a:t>www.oercommons.org/open-author-about</a:t>
            </a:r>
            <a:r>
              <a:rPr lang="en-US" dirty="0" smtClean="0"/>
              <a:t> </a:t>
            </a:r>
          </a:p>
          <a:p>
            <a:r>
              <a:rPr lang="en-US" dirty="0" smtClean="0"/>
              <a:t>Creative Commons to Learn about Licenses</a:t>
            </a:r>
          </a:p>
          <a:p>
            <a:pPr lvl="1"/>
            <a:r>
              <a:rPr lang="en-US" dirty="0">
                <a:hlinkClick r:id="rId4"/>
              </a:rPr>
              <a:t>https://creativecommons.org/licenses</a:t>
            </a:r>
            <a:r>
              <a:rPr lang="en-US" dirty="0" smtClean="0">
                <a:hlinkClick r:id="rId4"/>
              </a:rPr>
              <a:t>/</a:t>
            </a:r>
            <a:r>
              <a:rPr lang="en-US" dirty="0" smtClean="0"/>
              <a:t> </a:t>
            </a:r>
          </a:p>
          <a:p>
            <a:r>
              <a:rPr lang="en-US" dirty="0" err="1" smtClean="0"/>
              <a:t>CCSearch</a:t>
            </a:r>
            <a:r>
              <a:rPr lang="en-US" dirty="0" smtClean="0"/>
              <a:t> to find open images</a:t>
            </a:r>
          </a:p>
          <a:p>
            <a:pPr lvl="1"/>
            <a:r>
              <a:rPr lang="en-US" dirty="0">
                <a:hlinkClick r:id="rId5"/>
              </a:rPr>
              <a:t>https://search.creativecommons.org</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558221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here?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0814" y="1608139"/>
            <a:ext cx="4725987" cy="4725987"/>
          </a:xfrm>
        </p:spPr>
      </p:pic>
      <p:sp>
        <p:nvSpPr>
          <p:cNvPr id="4" name="Slide Number Placeholder 3"/>
          <p:cNvSpPr>
            <a:spLocks noGrp="1"/>
          </p:cNvSpPr>
          <p:nvPr>
            <p:ph type="sldNum" sz="quarter" idx="10"/>
          </p:nvPr>
        </p:nvSpPr>
        <p:spPr/>
        <p:txBody>
          <a:bodyPr/>
          <a:lstStyle/>
          <a:p>
            <a:pPr algn="r"/>
            <a:fld id="{F3477EC8-074D-41C4-94AE-E9EA7CEEA348}" type="slidenum">
              <a:rPr smtClean="0">
                <a:solidFill>
                  <a:srgbClr val="D4D4D4">
                    <a:lumMod val="75000"/>
                  </a:srgbClr>
                </a:solidFill>
              </a:rPr>
              <a:pPr algn="r"/>
              <a:t>4</a:t>
            </a:fld>
            <a:endParaRPr dirty="0">
              <a:solidFill>
                <a:srgbClr val="D4D4D4">
                  <a:lumMod val="75000"/>
                </a:srgbClr>
              </a:solidFill>
            </a:endParaRPr>
          </a:p>
        </p:txBody>
      </p:sp>
    </p:spTree>
    <p:extLst>
      <p:ext uri="{BB962C8B-B14F-4D97-AF65-F5344CB8AC3E}">
        <p14:creationId xmlns:p14="http://schemas.microsoft.com/office/powerpoint/2010/main" val="2066562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sz="quarter" idx="12"/>
          </p:nvPr>
        </p:nvSpPr>
        <p:spPr>
          <a:xfrm>
            <a:off x="6624143" y="1658868"/>
            <a:ext cx="5325535" cy="4723139"/>
          </a:xfrm>
        </p:spPr>
        <p:txBody>
          <a:bodyPr>
            <a:normAutofit/>
          </a:bodyPr>
          <a:lstStyle/>
          <a:p>
            <a:r>
              <a:rPr lang="en-US" dirty="0"/>
              <a:t>Think of a lesson, activity or resource that you created to solve a problem or meet a specific need </a:t>
            </a:r>
          </a:p>
          <a:p>
            <a:r>
              <a:rPr lang="en-US" dirty="0"/>
              <a:t>Pair with a partner and discuss the following</a:t>
            </a:r>
          </a:p>
          <a:p>
            <a:pPr lvl="1"/>
            <a:r>
              <a:rPr lang="en-US" dirty="0"/>
              <a:t>What was the problem or need?</a:t>
            </a:r>
          </a:p>
          <a:p>
            <a:pPr lvl="1"/>
            <a:r>
              <a:rPr lang="en-US" dirty="0"/>
              <a:t>What did you create to solve the problem or meet the need?</a:t>
            </a:r>
          </a:p>
          <a:p>
            <a:pPr lvl="1"/>
            <a:r>
              <a:rPr lang="en-US" dirty="0"/>
              <a:t>Did you share your solution with others?  How did you share it?</a:t>
            </a:r>
          </a:p>
          <a:p>
            <a:r>
              <a:rPr lang="en-US" dirty="0"/>
              <a:t>Share with the group</a:t>
            </a:r>
          </a:p>
          <a:p>
            <a:endParaRPr lang="en-US" dirty="0"/>
          </a:p>
        </p:txBody>
      </p:sp>
      <p:pic>
        <p:nvPicPr>
          <p:cNvPr id="1026" name="Picture 2" descr="C:\Users\aduffy\Downloads\10003586804_8ab0daba29_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188" y="1558015"/>
            <a:ext cx="2703870" cy="48231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76400" y="6416037"/>
            <a:ext cx="3489960" cy="246221"/>
          </a:xfrm>
          <a:prstGeom prst="rect">
            <a:avLst/>
          </a:prstGeom>
          <a:noFill/>
        </p:spPr>
        <p:txBody>
          <a:bodyPr wrap="square" rtlCol="0">
            <a:spAutoFit/>
          </a:bodyPr>
          <a:lstStyle/>
          <a:p>
            <a:r>
              <a:rPr lang="en-US" sz="1000" dirty="0"/>
              <a:t>Oliver Tack, </a:t>
            </a:r>
            <a:r>
              <a:rPr lang="en-US" sz="1000" dirty="0">
                <a:hlinkClick r:id="rId4"/>
              </a:rPr>
              <a:t>Think Pair Share</a:t>
            </a:r>
            <a:r>
              <a:rPr lang="en-US" sz="1000" dirty="0"/>
              <a:t>, Flicker, </a:t>
            </a:r>
            <a:r>
              <a:rPr lang="en-US" sz="1000" dirty="0">
                <a:hlinkClick r:id="rId5"/>
              </a:rPr>
              <a:t>CC BY</a:t>
            </a:r>
            <a:endParaRPr lang="en-US" sz="1000" dirty="0"/>
          </a:p>
        </p:txBody>
      </p:sp>
    </p:spTree>
    <p:extLst>
      <p:ext uri="{BB962C8B-B14F-4D97-AF65-F5344CB8AC3E}">
        <p14:creationId xmlns:p14="http://schemas.microsoft.com/office/powerpoint/2010/main" val="121714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OER?</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1208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big challenge  we face</a:t>
            </a:r>
            <a:endParaRPr lang="en-US" dirty="0"/>
          </a:p>
        </p:txBody>
      </p:sp>
      <p:sp>
        <p:nvSpPr>
          <p:cNvPr id="6" name="Content Placeholder 5"/>
          <p:cNvSpPr>
            <a:spLocks noGrp="1"/>
          </p:cNvSpPr>
          <p:nvPr>
            <p:ph sz="half" idx="1"/>
          </p:nvPr>
        </p:nvSpPr>
        <p:spPr>
          <a:xfrm>
            <a:off x="1825752" y="1371600"/>
            <a:ext cx="4038600" cy="4953000"/>
          </a:xfrm>
        </p:spPr>
        <p:txBody>
          <a:bodyPr>
            <a:normAutofit/>
          </a:bodyPr>
          <a:lstStyle/>
          <a:p>
            <a:pPr marL="0" indent="0">
              <a:buNone/>
            </a:pPr>
            <a:r>
              <a:rPr lang="en-US" dirty="0" smtClean="0"/>
              <a:t>The ongoing need to adapt our teaching to</a:t>
            </a:r>
          </a:p>
          <a:p>
            <a:pPr lvl="1"/>
            <a:r>
              <a:rPr lang="en-US" dirty="0" smtClean="0"/>
              <a:t>Stay relevant to students’ lives</a:t>
            </a:r>
          </a:p>
          <a:p>
            <a:pPr lvl="1"/>
            <a:r>
              <a:rPr lang="en-US" dirty="0"/>
              <a:t>Address College and Career Readiness </a:t>
            </a:r>
            <a:r>
              <a:rPr lang="en-US" dirty="0" smtClean="0"/>
              <a:t>Standards</a:t>
            </a:r>
          </a:p>
          <a:p>
            <a:pPr lvl="1"/>
            <a:r>
              <a:rPr lang="en-US" dirty="0" smtClean="0"/>
              <a:t>Integrate new skills such as </a:t>
            </a:r>
            <a:r>
              <a:rPr lang="en-US" smtClean="0"/>
              <a:t>digital literacy</a:t>
            </a:r>
            <a:endParaRPr lang="en-US" dirty="0" smtClean="0"/>
          </a:p>
          <a:p>
            <a:r>
              <a:rPr lang="en-US" dirty="0" smtClean="0"/>
              <a:t>The need to share ideas with colleagues and learn from others</a:t>
            </a:r>
          </a:p>
          <a:p>
            <a:pPr lvl="1"/>
            <a:endParaRPr lang="en-US" dirty="0"/>
          </a:p>
        </p:txBody>
      </p:sp>
      <p:pic>
        <p:nvPicPr>
          <p:cNvPr id="8" name="Content Placeholder 7" descr="time image.jpg"/>
          <p:cNvPicPr>
            <a:picLocks noGrp="1" noChangeAspect="1"/>
          </p:cNvPicPr>
          <p:nvPr>
            <p:ph sz="half" idx="2"/>
          </p:nvPr>
        </p:nvPicPr>
        <p:blipFill>
          <a:blip r:embed="rId3">
            <a:extLst>
              <a:ext uri="{28A0092B-C50C-407E-A947-70E740481C1C}">
                <a14:useLocalDpi xmlns:a14="http://schemas.microsoft.com/office/drawing/2010/main" val="0"/>
              </a:ext>
            </a:extLst>
          </a:blip>
          <a:srcRect t="-37822" b="-37822"/>
          <a:stretch>
            <a:fillRect/>
          </a:stretch>
        </p:blipFill>
        <p:spPr/>
      </p:pic>
    </p:spTree>
    <p:extLst>
      <p:ext uri="{BB962C8B-B14F-4D97-AF65-F5344CB8AC3E}">
        <p14:creationId xmlns:p14="http://schemas.microsoft.com/office/powerpoint/2010/main" val="1869731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OER</a:t>
            </a:r>
            <a:endParaRPr lang="en-US" dirty="0"/>
          </a:p>
        </p:txBody>
      </p:sp>
      <p:graphicFrame>
        <p:nvGraphicFramePr>
          <p:cNvPr id="5" name="Content Placeholder 4"/>
          <p:cNvGraphicFramePr>
            <a:graphicFrameLocks noGrp="1"/>
          </p:cNvGraphicFramePr>
          <p:nvPr>
            <p:ph idx="1"/>
            <p:extLst/>
          </p:nvPr>
        </p:nvGraphicFramePr>
        <p:xfrm>
          <a:off x="2057400" y="16764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AFAAE02-E226-4A76-ADC4-11072DC3BF24}" type="slidenum">
              <a:rPr lang="en-US" smtClean="0">
                <a:solidFill>
                  <a:srgbClr val="9BBB59">
                    <a:shade val="75000"/>
                  </a:srgbClr>
                </a:solidFill>
              </a:rPr>
              <a:pPr/>
              <a:t>8</a:t>
            </a:fld>
            <a:endParaRPr lang="en-US" dirty="0">
              <a:solidFill>
                <a:srgbClr val="9BBB59">
                  <a:shade val="75000"/>
                </a:srgbClr>
              </a:solidFill>
            </a:endParaRPr>
          </a:p>
        </p:txBody>
      </p:sp>
    </p:spTree>
    <p:extLst>
      <p:ext uri="{BB962C8B-B14F-4D97-AF65-F5344CB8AC3E}">
        <p14:creationId xmlns:p14="http://schemas.microsoft.com/office/powerpoint/2010/main" val="87813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Open Educational Resources?</a:t>
            </a:r>
            <a:endParaRPr lang="en-US" dirty="0"/>
          </a:p>
        </p:txBody>
      </p:sp>
      <p:sp>
        <p:nvSpPr>
          <p:cNvPr id="2" name="Content Placeholder 1"/>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664" y="899652"/>
            <a:ext cx="4257386"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392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DL ELA.potx" id="{8890D1EC-6F40-4E14-A01A-0A0A0DFDC090}" vid="{19EEFFB9-B791-4B19-86BE-4FA2915B2507}"/>
    </a:ext>
  </a:extLst>
</a:theme>
</file>

<file path=ppt/theme/theme2.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DL ELA.potx" id="{8890D1EC-6F40-4E14-A01A-0A0A0DFDC090}" vid="{402A8F97-38A2-4135-95AA-F41A111A278C}"/>
    </a:ext>
  </a:extLst>
</a:theme>
</file>

<file path=ppt/theme/theme3.xml><?xml version="1.0" encoding="utf-8"?>
<a:theme xmlns:a="http://schemas.openxmlformats.org/drawingml/2006/main" name="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DL ELA.potx" id="{8890D1EC-6F40-4E14-A01A-0A0A0DFDC090}" vid="{C2E80687-FBAD-4191-A555-826E25956C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2699</Words>
  <Application>Microsoft Office PowerPoint</Application>
  <PresentationFormat>Widescreen</PresentationFormat>
  <Paragraphs>410</Paragraphs>
  <Slides>36</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ＭＳ Ｐゴシック</vt:lpstr>
      <vt:lpstr>Arial</vt:lpstr>
      <vt:lpstr>Arial Narrow</vt:lpstr>
      <vt:lpstr>Calibri</vt:lpstr>
      <vt:lpstr>Franklin Gothic Book</vt:lpstr>
      <vt:lpstr>Franklin Gothic Demi</vt:lpstr>
      <vt:lpstr>FranklinGothic</vt:lpstr>
      <vt:lpstr>Garamond</vt:lpstr>
      <vt:lpstr>ITC Franklin Gothic Std Bk Cd</vt:lpstr>
      <vt:lpstr>AIR_PowerPoint_Template_030615</vt:lpstr>
      <vt:lpstr>Basic</vt:lpstr>
      <vt:lpstr>Divider Master</vt:lpstr>
      <vt:lpstr>Open Educational Resources:  Teachers are Experts!</vt:lpstr>
      <vt:lpstr>American Institutes for Research</vt:lpstr>
      <vt:lpstr>Session Objectives </vt:lpstr>
      <vt:lpstr>Who is here?</vt:lpstr>
      <vt:lpstr>Think Pair Share</vt:lpstr>
      <vt:lpstr>Why OER?</vt:lpstr>
      <vt:lpstr>A big challenge  we face</vt:lpstr>
      <vt:lpstr>The Value of OER</vt:lpstr>
      <vt:lpstr>What are Open Educational Resources?</vt:lpstr>
      <vt:lpstr>What are OER?</vt:lpstr>
      <vt:lpstr>Examples of OER</vt:lpstr>
      <vt:lpstr>OER Example</vt:lpstr>
      <vt:lpstr>OER Example #2</vt:lpstr>
      <vt:lpstr>The 5Rs of OER</vt:lpstr>
      <vt:lpstr>Open Educational Resources</vt:lpstr>
      <vt:lpstr>Ways OER can be incorporated</vt:lpstr>
      <vt:lpstr>OER Lesson Plan Example</vt:lpstr>
      <vt:lpstr>OER Professional Development/Video Example</vt:lpstr>
      <vt:lpstr>OER Interactive Web-based Differentiation Example</vt:lpstr>
      <vt:lpstr>Creating and Sharing OER</vt:lpstr>
      <vt:lpstr>Open Author on OER Commons</vt:lpstr>
      <vt:lpstr>Open Author</vt:lpstr>
      <vt:lpstr>Step 1:  Write (Create)</vt:lpstr>
      <vt:lpstr>Step 1: Completed Example</vt:lpstr>
      <vt:lpstr>Step 2: Describe</vt:lpstr>
      <vt:lpstr>Step 2: Completed Example</vt:lpstr>
      <vt:lpstr>Step 3a:  Select License</vt:lpstr>
      <vt:lpstr>Step 3a: Completed Example</vt:lpstr>
      <vt:lpstr>Step 3b: Share!</vt:lpstr>
      <vt:lpstr>Step 3b: Completed Example</vt:lpstr>
      <vt:lpstr>PowerPoint Presentation</vt:lpstr>
      <vt:lpstr>Wrap Up &amp; Reflections</vt:lpstr>
      <vt:lpstr>Reflections</vt:lpstr>
      <vt:lpstr>PowerPoint Presentation</vt:lpstr>
      <vt:lpstr>Where to Find OER</vt:lpstr>
      <vt:lpstr>Other Resources</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Learning and the Math CCRS</dc:title>
  <dc:creator>Duffy, Amanda</dc:creator>
  <cp:lastModifiedBy>Duffy, Amanda</cp:lastModifiedBy>
  <cp:revision>6</cp:revision>
  <dcterms:created xsi:type="dcterms:W3CDTF">2016-04-07T19:13:05Z</dcterms:created>
  <dcterms:modified xsi:type="dcterms:W3CDTF">2016-05-03T16:56:31Z</dcterms:modified>
</cp:coreProperties>
</file>